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17" r:id="rId3"/>
    <p:sldId id="302" r:id="rId4"/>
    <p:sldId id="315" r:id="rId5"/>
    <p:sldId id="296" r:id="rId6"/>
    <p:sldId id="318" r:id="rId7"/>
    <p:sldId id="319" r:id="rId8"/>
    <p:sldId id="325" r:id="rId9"/>
    <p:sldId id="326" r:id="rId10"/>
    <p:sldId id="320" r:id="rId11"/>
    <p:sldId id="327" r:id="rId12"/>
    <p:sldId id="306" r:id="rId13"/>
    <p:sldId id="322" r:id="rId14"/>
    <p:sldId id="321" r:id="rId15"/>
    <p:sldId id="323" r:id="rId16"/>
    <p:sldId id="324" r:id="rId17"/>
    <p:sldId id="309" r:id="rId18"/>
    <p:sldId id="314" r:id="rId19"/>
    <p:sldId id="31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ny Young" initials="DY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44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95A3DDF-5D11-49D1-82EC-036799A16ECF}"/>
    <pc:docChg chg="undo custSel addSld delSld modSld sldOrd">
      <pc:chgData name="Danny Young" userId="cb0f4ce2-eb4f-479e-8e8f-3beb257e632f" providerId="ADAL" clId="{F95A3DDF-5D11-49D1-82EC-036799A16ECF}" dt="2021-03-12T18:48:51.315" v="2990" actId="1076"/>
      <pc:docMkLst>
        <pc:docMk/>
      </pc:docMkLst>
      <pc:sldChg chg="ord">
        <pc:chgData name="Danny Young" userId="cb0f4ce2-eb4f-479e-8e8f-3beb257e632f" providerId="ADAL" clId="{F95A3DDF-5D11-49D1-82EC-036799A16ECF}" dt="2021-03-12T18:31:11.109" v="2120"/>
        <pc:sldMkLst>
          <pc:docMk/>
          <pc:sldMk cId="0" sldId="320"/>
        </pc:sldMkLst>
      </pc:sldChg>
      <pc:sldChg chg="ord">
        <pc:chgData name="Danny Young" userId="cb0f4ce2-eb4f-479e-8e8f-3beb257e632f" providerId="ADAL" clId="{F95A3DDF-5D11-49D1-82EC-036799A16ECF}" dt="2021-03-12T18:31:31.858" v="2122"/>
        <pc:sldMkLst>
          <pc:docMk/>
          <pc:sldMk cId="1768378555" sldId="322"/>
        </pc:sldMkLst>
      </pc:sldChg>
      <pc:sldChg chg="addSp modSp mod modAnim">
        <pc:chgData name="Danny Young" userId="cb0f4ce2-eb4f-479e-8e8f-3beb257e632f" providerId="ADAL" clId="{F95A3DDF-5D11-49D1-82EC-036799A16ECF}" dt="2021-03-12T18:48:51.315" v="2990" actId="1076"/>
        <pc:sldMkLst>
          <pc:docMk/>
          <pc:sldMk cId="852078236" sldId="324"/>
        </pc:sldMkLst>
        <pc:spChg chg="add mod">
          <ac:chgData name="Danny Young" userId="cb0f4ce2-eb4f-479e-8e8f-3beb257e632f" providerId="ADAL" clId="{F95A3DDF-5D11-49D1-82EC-036799A16ECF}" dt="2021-03-12T18:47:57.088" v="2943" actId="1076"/>
          <ac:spMkLst>
            <pc:docMk/>
            <pc:sldMk cId="852078236" sldId="324"/>
            <ac:spMk id="6" creationId="{B87B1836-7FED-4F2C-A9E7-9141B1660FF5}"/>
          </ac:spMkLst>
        </pc:spChg>
        <pc:graphicFrameChg chg="add mod">
          <ac:chgData name="Danny Young" userId="cb0f4ce2-eb4f-479e-8e8f-3beb257e632f" providerId="ADAL" clId="{F95A3DDF-5D11-49D1-82EC-036799A16ECF}" dt="2021-03-12T18:47:37.596" v="2920" actId="1076"/>
          <ac:graphicFrameMkLst>
            <pc:docMk/>
            <pc:sldMk cId="852078236" sldId="324"/>
            <ac:graphicFrameMk id="5" creationId="{1D266CC7-1544-436C-AC39-8AA6DB4C68B8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09.401" v="2949" actId="1076"/>
          <ac:graphicFrameMkLst>
            <pc:docMk/>
            <pc:sldMk cId="852078236" sldId="324"/>
            <ac:graphicFrameMk id="7" creationId="{1419195C-7014-4567-AE52-666EC008ADA3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19.890" v="2954" actId="1076"/>
          <ac:graphicFrameMkLst>
            <pc:docMk/>
            <pc:sldMk cId="852078236" sldId="324"/>
            <ac:graphicFrameMk id="8" creationId="{DAE4010F-6C52-4081-A3C4-C05347DB9B90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24.095" v="2956" actId="1076"/>
          <ac:graphicFrameMkLst>
            <pc:docMk/>
            <pc:sldMk cId="852078236" sldId="324"/>
            <ac:graphicFrameMk id="9" creationId="{BCFDF129-1473-45CD-95AD-D134B75CB47F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31.073" v="2981" actId="1037"/>
          <ac:graphicFrameMkLst>
            <pc:docMk/>
            <pc:sldMk cId="852078236" sldId="324"/>
            <ac:graphicFrameMk id="10" creationId="{5F6774CD-CE68-4719-BC10-3B3FB35A1FA0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40.792" v="2984" actId="1076"/>
          <ac:graphicFrameMkLst>
            <pc:docMk/>
            <pc:sldMk cId="852078236" sldId="324"/>
            <ac:graphicFrameMk id="11" creationId="{F992CC5D-9DEA-4C59-8CFF-2F346F89AD06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47.358" v="2988" actId="1076"/>
          <ac:graphicFrameMkLst>
            <pc:docMk/>
            <pc:sldMk cId="852078236" sldId="324"/>
            <ac:graphicFrameMk id="12" creationId="{F3C4B25C-AF81-4736-9177-7D84040DC185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8:51.315" v="2990" actId="1076"/>
          <ac:graphicFrameMkLst>
            <pc:docMk/>
            <pc:sldMk cId="852078236" sldId="324"/>
            <ac:graphicFrameMk id="13" creationId="{8F72F155-DFF6-4DF4-9BF1-AB66F28CE150}"/>
          </ac:graphicFrameMkLst>
        </pc:graphicFrameChg>
      </pc:sldChg>
      <pc:sldChg chg="new del">
        <pc:chgData name="Danny Young" userId="cb0f4ce2-eb4f-479e-8e8f-3beb257e632f" providerId="ADAL" clId="{F95A3DDF-5D11-49D1-82EC-036799A16ECF}" dt="2021-03-12T17:49:00.770" v="1" actId="680"/>
        <pc:sldMkLst>
          <pc:docMk/>
          <pc:sldMk cId="144520868" sldId="325"/>
        </pc:sldMkLst>
      </pc:sldChg>
      <pc:sldChg chg="addSp delSp modSp new mod ord modAnim">
        <pc:chgData name="Danny Young" userId="cb0f4ce2-eb4f-479e-8e8f-3beb257e632f" providerId="ADAL" clId="{F95A3DDF-5D11-49D1-82EC-036799A16ECF}" dt="2021-03-12T18:04:11.302" v="1054"/>
        <pc:sldMkLst>
          <pc:docMk/>
          <pc:sldMk cId="821680969" sldId="325"/>
        </pc:sldMkLst>
        <pc:spChg chg="mod">
          <ac:chgData name="Danny Young" userId="cb0f4ce2-eb4f-479e-8e8f-3beb257e632f" providerId="ADAL" clId="{F95A3DDF-5D11-49D1-82EC-036799A16ECF}" dt="2021-03-12T17:49:22.280" v="41" actId="27636"/>
          <ac:spMkLst>
            <pc:docMk/>
            <pc:sldMk cId="821680969" sldId="325"/>
            <ac:spMk id="2" creationId="{F7D99CCB-B928-4F6A-B1D6-5C728A59D027}"/>
          </ac:spMkLst>
        </pc:spChg>
        <pc:spChg chg="mod">
          <ac:chgData name="Danny Young" userId="cb0f4ce2-eb4f-479e-8e8f-3beb257e632f" providerId="ADAL" clId="{F95A3DDF-5D11-49D1-82EC-036799A16ECF}" dt="2021-03-12T17:53:56.966" v="618" actId="27636"/>
          <ac:spMkLst>
            <pc:docMk/>
            <pc:sldMk cId="821680969" sldId="325"/>
            <ac:spMk id="3" creationId="{A7AA1F2B-7AA9-4E84-BEEB-D56878344A2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" creationId="{DACAF51C-1424-4C9C-A3EF-67B13E2C041F}"/>
          </ac:spMkLst>
        </pc:spChg>
        <pc:spChg chg="mod topLvl">
          <ac:chgData name="Danny Young" userId="cb0f4ce2-eb4f-479e-8e8f-3beb257e632f" providerId="ADAL" clId="{F95A3DDF-5D11-49D1-82EC-036799A16ECF}" dt="2021-03-12T17:56:40.764" v="683" actId="14100"/>
          <ac:spMkLst>
            <pc:docMk/>
            <pc:sldMk cId="821680969" sldId="325"/>
            <ac:spMk id="6" creationId="{28849CE9-BD7A-47AD-B02A-1187672FA97C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7" creationId="{C3E7C345-B45C-47E6-A17E-A6A11FF804F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8" creationId="{053C2D07-0DE7-4A55-B2AB-B4C94D8FA80A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9" creationId="{66EB5D2B-15EF-4150-9140-5C17C05E322F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0" creationId="{6838793F-D0CF-4992-827D-54BFF882386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1" creationId="{2096D884-D45B-4353-9035-CD8D48D0DB1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2" creationId="{17DBC409-9377-4E3F-A28D-722311C79B52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3" creationId="{C9E2AC2C-99E5-44E3-84A1-6B956155480A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4" creationId="{8B0DD2A6-7AAC-4E54-A05F-C37C02203FB9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5" creationId="{33DCE9F4-CE60-4FAC-A579-576F443439F2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6" creationId="{230CB4BA-B3D9-4480-B3ED-4E7A12B8CAB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7" creationId="{F1411170-6F66-4410-8E9A-EA14600654F0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8" creationId="{EAD57FC6-54C4-43E2-B34A-CE7880F45FE7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19" creationId="{72EF6856-8CFD-496C-9E6B-F52CB14F3C1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0" creationId="{09F0FF9F-711D-48AF-BEAE-4E131A72ED48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1" creationId="{41002A53-AD97-4EE4-8BCC-4A4381B115A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2" creationId="{64F729EF-F8C1-4B74-9D47-530B59BF974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3" creationId="{F0A8A33D-BC49-4C7B-A827-03DADBE197F3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4" creationId="{F55816F6-3471-464A-B7E7-E3ABDEA664DA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5" creationId="{D3A1696F-4F85-4863-AA7C-0AB8A9EEC8B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6" creationId="{7E107778-6601-4D33-96B6-DD33CEB3979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7" creationId="{69BA82FA-465E-450B-A558-0006BDA0096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8" creationId="{2393F305-08DA-4295-AC0F-AAA0DF49384E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29" creationId="{41C1958F-5F80-47F4-A6E1-EE16937E2EC3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0" creationId="{9DBF58CB-87A4-4865-89F0-D90FBD34A467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1" creationId="{C197F3D3-D8D4-416A-8799-3D9E6CA388A7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2" creationId="{11525641-0F34-447A-91C6-90FCA0BD963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3" creationId="{97A543CB-F434-4BA7-9E5A-9D6967609883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4" creationId="{AEDF9393-57DF-474B-B0C0-BE7397485802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5" creationId="{9B831E40-4245-4E47-B434-A2B6CFE73BAD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6" creationId="{D86363C7-24F6-4AF8-908F-03D102FF7C41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7" creationId="{2A04A354-0689-4E06-B7A2-EE3184CA5708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8" creationId="{39FA0226-ADDC-4ED3-9553-F73B96F2459B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39" creationId="{03D735A8-A571-4FD9-B5C9-3A3AE726830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0" creationId="{3D91FC12-4AA8-4718-A3E0-33E965AC312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1" creationId="{A2B331FF-CC5A-4EAF-8E6E-DA713836C92D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2" creationId="{8BE2268F-68F1-44F0-8D5C-3C5BC49032DA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3" creationId="{35476840-F196-4B0A-841A-DB85301A0CFD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4" creationId="{4FEE53B2-6488-4B31-907F-3B4CC69EF23E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5" creationId="{E9BD077C-2649-432C-A3BC-1E2A6E2B568C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6" creationId="{50DF22DA-AAFA-4B12-A134-943AC115FB09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7" creationId="{FB0BB2EF-CDDA-43BB-A2C9-A24EB8CAE64C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8" creationId="{F38F88AA-3388-4EB5-80CA-FBB1FF84CAC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49" creationId="{89BEC683-33DD-4569-BB1D-3A3BBFC07CDB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0" creationId="{0FA96276-D42F-4DBD-A773-8C4128A8F8DA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1" creationId="{2F43D3CE-91A5-40E3-81D8-F5A0DD714D40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2" creationId="{A8DA1613-2AE7-47AC-A250-5A99EC03893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3" creationId="{C54A9C4A-60D9-4D94-AEF2-9736ADCB6CBE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4" creationId="{6F5E61C3-A70C-4191-8AC5-A9D21DAA09C2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5" creationId="{AA70BB91-3240-4F58-BB51-245BF506F503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6" creationId="{068801F1-F78E-4D46-A575-1BB3213ACD9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7" creationId="{CF31F0C4-47A7-448D-BACE-7FED864AE9E8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8" creationId="{B8FDAA03-E08F-4DA8-92BD-934006813E1B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59" creationId="{0F4941F5-118E-4170-835A-70279B72C9C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0" creationId="{2634449B-C9F0-41E8-A7BA-FB9BEBBCBC3C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1" creationId="{3BD761FB-16F5-4E26-AF35-390B759B85BC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2" creationId="{EF8C236F-E462-4B0B-BA70-470AACDD1C7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3" creationId="{32EEF03E-7409-4CB8-83CF-3E14726E495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4" creationId="{63FC2629-B2D5-47B0-884D-A1059B281E16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5" creationId="{CE4A7F00-D420-41E4-9865-D8F239C678CE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6" creationId="{4914FFAA-75AF-4B41-82DD-BEFE82754EF3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7" creationId="{44C6E943-5609-4935-A038-99DB8D91EA80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8" creationId="{01BF5CB4-52B1-40D0-8F08-A3DF74D60065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69" creationId="{DA991C2B-0770-4248-9C40-C45C1F3B87AF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70" creationId="{A9122134-AE03-4673-8B47-2D72E4D90162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71" creationId="{F1B6822C-FF00-4C71-BADB-2CA6EA1B8224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72" creationId="{B7872BD6-6166-4ED7-969C-6B048133CB76}"/>
          </ac:spMkLst>
        </pc:spChg>
        <pc:spChg chg="mod topLvl">
          <ac:chgData name="Danny Young" userId="cb0f4ce2-eb4f-479e-8e8f-3beb257e632f" providerId="ADAL" clId="{F95A3DDF-5D11-49D1-82EC-036799A16ECF}" dt="2021-03-12T17:56:40.764" v="683" actId="14100"/>
          <ac:spMkLst>
            <pc:docMk/>
            <pc:sldMk cId="821680969" sldId="325"/>
            <ac:spMk id="73" creationId="{B36499CD-5BA6-4FF9-B90F-E1DB673E4161}"/>
          </ac:spMkLst>
        </pc:spChg>
        <pc:spChg chg="mod topLvl">
          <ac:chgData name="Danny Young" userId="cb0f4ce2-eb4f-479e-8e8f-3beb257e632f" providerId="ADAL" clId="{F95A3DDF-5D11-49D1-82EC-036799A16ECF}" dt="2021-03-12T17:56:40.764" v="683" actId="14100"/>
          <ac:spMkLst>
            <pc:docMk/>
            <pc:sldMk cId="821680969" sldId="325"/>
            <ac:spMk id="74" creationId="{7EE0CD6A-D670-418F-B0A4-90C31666C152}"/>
          </ac:spMkLst>
        </pc:spChg>
        <pc:spChg chg="mod topLvl">
          <ac:chgData name="Danny Young" userId="cb0f4ce2-eb4f-479e-8e8f-3beb257e632f" providerId="ADAL" clId="{F95A3DDF-5D11-49D1-82EC-036799A16ECF}" dt="2021-03-12T17:55:24.235" v="673" actId="14100"/>
          <ac:spMkLst>
            <pc:docMk/>
            <pc:sldMk cId="821680969" sldId="325"/>
            <ac:spMk id="75" creationId="{75FB3C8E-41E5-4444-9191-436E59DE79DE}"/>
          </ac:spMkLst>
        </pc:spChg>
        <pc:spChg chg="mod topLvl">
          <ac:chgData name="Danny Young" userId="cb0f4ce2-eb4f-479e-8e8f-3beb257e632f" providerId="ADAL" clId="{F95A3DDF-5D11-49D1-82EC-036799A16ECF}" dt="2021-03-12T17:54:07.255" v="620" actId="165"/>
          <ac:spMkLst>
            <pc:docMk/>
            <pc:sldMk cId="821680969" sldId="325"/>
            <ac:spMk id="76" creationId="{32A7AE64-4F7B-413D-BA57-E17555E49156}"/>
          </ac:spMkLst>
        </pc:spChg>
        <pc:spChg chg="add mod">
          <ac:chgData name="Danny Young" userId="cb0f4ce2-eb4f-479e-8e8f-3beb257e632f" providerId="ADAL" clId="{F95A3DDF-5D11-49D1-82EC-036799A16ECF}" dt="2021-03-12T17:57:20.094" v="689" actId="693"/>
          <ac:spMkLst>
            <pc:docMk/>
            <pc:sldMk cId="821680969" sldId="325"/>
            <ac:spMk id="79" creationId="{5173AA35-0ED2-4BE6-9C8B-A10D1E187FAF}"/>
          </ac:spMkLst>
        </pc:spChg>
        <pc:spChg chg="add mod">
          <ac:chgData name="Danny Young" userId="cb0f4ce2-eb4f-479e-8e8f-3beb257e632f" providerId="ADAL" clId="{F95A3DDF-5D11-49D1-82EC-036799A16ECF}" dt="2021-03-12T17:57:20.094" v="689" actId="693"/>
          <ac:spMkLst>
            <pc:docMk/>
            <pc:sldMk cId="821680969" sldId="325"/>
            <ac:spMk id="80" creationId="{29844784-E6F4-4618-A88B-4FB124F2797A}"/>
          </ac:spMkLst>
        </pc:spChg>
        <pc:spChg chg="add mod">
          <ac:chgData name="Danny Young" userId="cb0f4ce2-eb4f-479e-8e8f-3beb257e632f" providerId="ADAL" clId="{F95A3DDF-5D11-49D1-82EC-036799A16ECF}" dt="2021-03-12T17:58:11.339" v="694" actId="1076"/>
          <ac:spMkLst>
            <pc:docMk/>
            <pc:sldMk cId="821680969" sldId="325"/>
            <ac:spMk id="82" creationId="{00100DB5-6AC7-4BB3-8C47-F0818203A20F}"/>
          </ac:spMkLst>
        </pc:spChg>
        <pc:spChg chg="add mod">
          <ac:chgData name="Danny Young" userId="cb0f4ce2-eb4f-479e-8e8f-3beb257e632f" providerId="ADAL" clId="{F95A3DDF-5D11-49D1-82EC-036799A16ECF}" dt="2021-03-12T17:58:19.630" v="696" actId="1076"/>
          <ac:spMkLst>
            <pc:docMk/>
            <pc:sldMk cId="821680969" sldId="325"/>
            <ac:spMk id="83" creationId="{5C27C187-1F97-4D60-9998-1E745AE8A797}"/>
          </ac:spMkLst>
        </pc:spChg>
        <pc:spChg chg="add mod">
          <ac:chgData name="Danny Young" userId="cb0f4ce2-eb4f-479e-8e8f-3beb257e632f" providerId="ADAL" clId="{F95A3DDF-5D11-49D1-82EC-036799A16ECF}" dt="2021-03-12T18:00:04.469" v="904" actId="207"/>
          <ac:spMkLst>
            <pc:docMk/>
            <pc:sldMk cId="821680969" sldId="325"/>
            <ac:spMk id="84" creationId="{9BBB099A-3156-4769-941D-105E80450972}"/>
          </ac:spMkLst>
        </pc:spChg>
        <pc:spChg chg="add mod">
          <ac:chgData name="Danny Young" userId="cb0f4ce2-eb4f-479e-8e8f-3beb257e632f" providerId="ADAL" clId="{F95A3DDF-5D11-49D1-82EC-036799A16ECF}" dt="2021-03-12T18:02:06.696" v="911" actId="692"/>
          <ac:spMkLst>
            <pc:docMk/>
            <pc:sldMk cId="821680969" sldId="325"/>
            <ac:spMk id="85" creationId="{69E448F4-EDB1-48D9-9276-D3841468C6BA}"/>
          </ac:spMkLst>
        </pc:spChg>
        <pc:spChg chg="add mod">
          <ac:chgData name="Danny Young" userId="cb0f4ce2-eb4f-479e-8e8f-3beb257e632f" providerId="ADAL" clId="{F95A3DDF-5D11-49D1-82EC-036799A16ECF}" dt="2021-03-12T18:03:09.693" v="973" actId="1076"/>
          <ac:spMkLst>
            <pc:docMk/>
            <pc:sldMk cId="821680969" sldId="325"/>
            <ac:spMk id="86" creationId="{AFCFE6AF-3B5B-4B81-A524-783912CB912B}"/>
          </ac:spMkLst>
        </pc:spChg>
        <pc:spChg chg="add mod">
          <ac:chgData name="Danny Young" userId="cb0f4ce2-eb4f-479e-8e8f-3beb257e632f" providerId="ADAL" clId="{F95A3DDF-5D11-49D1-82EC-036799A16ECF}" dt="2021-03-12T18:03:46.454" v="1047" actId="1076"/>
          <ac:spMkLst>
            <pc:docMk/>
            <pc:sldMk cId="821680969" sldId="325"/>
            <ac:spMk id="87" creationId="{D94643D6-B298-483B-935E-AE184B40EA6A}"/>
          </ac:spMkLst>
        </pc:spChg>
        <pc:spChg chg="add mod">
          <ac:chgData name="Danny Young" userId="cb0f4ce2-eb4f-479e-8e8f-3beb257e632f" providerId="ADAL" clId="{F95A3DDF-5D11-49D1-82EC-036799A16ECF}" dt="2021-03-12T18:04:05.053" v="1052" actId="692"/>
          <ac:spMkLst>
            <pc:docMk/>
            <pc:sldMk cId="821680969" sldId="325"/>
            <ac:spMk id="88" creationId="{92E264F1-500E-4279-A3F6-3768B4BB1686}"/>
          </ac:spMkLst>
        </pc:spChg>
        <pc:grpChg chg="add del mod">
          <ac:chgData name="Danny Young" userId="cb0f4ce2-eb4f-479e-8e8f-3beb257e632f" providerId="ADAL" clId="{F95A3DDF-5D11-49D1-82EC-036799A16ECF}" dt="2021-03-12T17:54:07.255" v="620" actId="165"/>
          <ac:grpSpMkLst>
            <pc:docMk/>
            <pc:sldMk cId="821680969" sldId="325"/>
            <ac:grpSpMk id="4" creationId="{848DB2F5-3679-4B0F-9624-696166A6C448}"/>
          </ac:grpSpMkLst>
        </pc:grpChg>
        <pc:grpChg chg="add mod">
          <ac:chgData name="Danny Young" userId="cb0f4ce2-eb4f-479e-8e8f-3beb257e632f" providerId="ADAL" clId="{F95A3DDF-5D11-49D1-82EC-036799A16ECF}" dt="2021-03-12T17:57:09.840" v="688" actId="1076"/>
          <ac:grpSpMkLst>
            <pc:docMk/>
            <pc:sldMk cId="821680969" sldId="325"/>
            <ac:grpSpMk id="81" creationId="{75AAE78F-C9A2-4BAE-8096-6709A01981B0}"/>
          </ac:grpSpMkLst>
        </pc:grpChg>
        <pc:graphicFrameChg chg="add mod">
          <ac:chgData name="Danny Young" userId="cb0f4ce2-eb4f-479e-8e8f-3beb257e632f" providerId="ADAL" clId="{F95A3DDF-5D11-49D1-82EC-036799A16ECF}" dt="2021-03-12T17:54:33.892" v="636" actId="207"/>
          <ac:graphicFrameMkLst>
            <pc:docMk/>
            <pc:sldMk cId="821680969" sldId="325"/>
            <ac:graphicFrameMk id="77" creationId="{1F352CBB-6D1A-4315-9BD8-D11B5FADDF11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02:57.626" v="953"/>
          <ac:graphicFrameMkLst>
            <pc:docMk/>
            <pc:sldMk cId="821680969" sldId="325"/>
            <ac:graphicFrameMk id="78" creationId="{53AA1DC5-8449-4075-AE7B-9230ADD036C5}"/>
          </ac:graphicFrameMkLst>
        </pc:graphicFrameChg>
      </pc:sldChg>
      <pc:sldChg chg="addSp modSp new mod modAnim">
        <pc:chgData name="Danny Young" userId="cb0f4ce2-eb4f-479e-8e8f-3beb257e632f" providerId="ADAL" clId="{F95A3DDF-5D11-49D1-82EC-036799A16ECF}" dt="2021-03-12T18:38:10.657" v="2537"/>
        <pc:sldMkLst>
          <pc:docMk/>
          <pc:sldMk cId="758270971" sldId="326"/>
        </pc:sldMkLst>
        <pc:spChg chg="mod">
          <ac:chgData name="Danny Young" userId="cb0f4ce2-eb4f-479e-8e8f-3beb257e632f" providerId="ADAL" clId="{F95A3DDF-5D11-49D1-82EC-036799A16ECF}" dt="2021-03-12T18:04:40.442" v="1112" actId="14100"/>
          <ac:spMkLst>
            <pc:docMk/>
            <pc:sldMk cId="758270971" sldId="326"/>
            <ac:spMk id="2" creationId="{E3ED0754-84AE-4F43-951F-CF541850ACB4}"/>
          </ac:spMkLst>
        </pc:spChg>
        <pc:spChg chg="mod">
          <ac:chgData name="Danny Young" userId="cb0f4ce2-eb4f-479e-8e8f-3beb257e632f" providerId="ADAL" clId="{F95A3DDF-5D11-49D1-82EC-036799A16ECF}" dt="2021-03-12T18:21:02.510" v="1452" actId="14100"/>
          <ac:spMkLst>
            <pc:docMk/>
            <pc:sldMk cId="758270971" sldId="326"/>
            <ac:spMk id="3" creationId="{E7B7EF91-4D2B-4C93-94FE-6104A55DB442}"/>
          </ac:spMkLst>
        </pc:spChg>
        <pc:spChg chg="add mod">
          <ac:chgData name="Danny Young" userId="cb0f4ce2-eb4f-479e-8e8f-3beb257e632f" providerId="ADAL" clId="{F95A3DDF-5D11-49D1-82EC-036799A16ECF}" dt="2021-03-12T18:07:59.884" v="1355" actId="1076"/>
          <ac:spMkLst>
            <pc:docMk/>
            <pc:sldMk cId="758270971" sldId="326"/>
            <ac:spMk id="5" creationId="{425740DD-8484-4392-8691-CA9248601A9A}"/>
          </ac:spMkLst>
        </pc:spChg>
        <pc:spChg chg="add mod">
          <ac:chgData name="Danny Young" userId="cb0f4ce2-eb4f-479e-8e8f-3beb257e632f" providerId="ADAL" clId="{F95A3DDF-5D11-49D1-82EC-036799A16ECF}" dt="2021-03-12T18:20:48.653" v="1447" actId="1076"/>
          <ac:spMkLst>
            <pc:docMk/>
            <pc:sldMk cId="758270971" sldId="326"/>
            <ac:spMk id="6" creationId="{0C2CD0E1-758D-49DA-8349-9C18AEF1E0A4}"/>
          </ac:spMkLst>
        </pc:spChg>
        <pc:spChg chg="add mod">
          <ac:chgData name="Danny Young" userId="cb0f4ce2-eb4f-479e-8e8f-3beb257e632f" providerId="ADAL" clId="{F95A3DDF-5D11-49D1-82EC-036799A16ECF}" dt="2021-03-12T18:20:59.440" v="1451" actId="14100"/>
          <ac:spMkLst>
            <pc:docMk/>
            <pc:sldMk cId="758270971" sldId="326"/>
            <ac:spMk id="7" creationId="{58FC2A57-3F47-4833-B9D8-52710DEE5CC3}"/>
          </ac:spMkLst>
        </pc:spChg>
        <pc:spChg chg="add mod">
          <ac:chgData name="Danny Young" userId="cb0f4ce2-eb4f-479e-8e8f-3beb257e632f" providerId="ADAL" clId="{F95A3DDF-5D11-49D1-82EC-036799A16ECF}" dt="2021-03-12T18:23:01.288" v="1563" actId="14100"/>
          <ac:spMkLst>
            <pc:docMk/>
            <pc:sldMk cId="758270971" sldId="326"/>
            <ac:spMk id="8" creationId="{BD7DA58B-9822-47C3-9B78-A1AB5B50DE31}"/>
          </ac:spMkLst>
        </pc:spChg>
        <pc:spChg chg="add mod">
          <ac:chgData name="Danny Young" userId="cb0f4ce2-eb4f-479e-8e8f-3beb257e632f" providerId="ADAL" clId="{F95A3DDF-5D11-49D1-82EC-036799A16ECF}" dt="2021-03-12T18:33:51.908" v="2329" actId="20577"/>
          <ac:spMkLst>
            <pc:docMk/>
            <pc:sldMk cId="758270971" sldId="326"/>
            <ac:spMk id="9" creationId="{809B1754-A135-4703-9873-A4D01C44EC8A}"/>
          </ac:spMkLst>
        </pc:spChg>
        <pc:spChg chg="add mod">
          <ac:chgData name="Danny Young" userId="cb0f4ce2-eb4f-479e-8e8f-3beb257e632f" providerId="ADAL" clId="{F95A3DDF-5D11-49D1-82EC-036799A16ECF}" dt="2021-03-12T18:26:13.845" v="1841" actId="14100"/>
          <ac:spMkLst>
            <pc:docMk/>
            <pc:sldMk cId="758270971" sldId="326"/>
            <ac:spMk id="10" creationId="{AADE695B-B3EE-43CE-8EF9-A882E62EBBC3}"/>
          </ac:spMkLst>
        </pc:spChg>
        <pc:spChg chg="add mod">
          <ac:chgData name="Danny Young" userId="cb0f4ce2-eb4f-479e-8e8f-3beb257e632f" providerId="ADAL" clId="{F95A3DDF-5D11-49D1-82EC-036799A16ECF}" dt="2021-03-12T18:30:54.700" v="2118" actId="1076"/>
          <ac:spMkLst>
            <pc:docMk/>
            <pc:sldMk cId="758270971" sldId="326"/>
            <ac:spMk id="12" creationId="{AF14A2BA-893F-4350-BA29-3C5266C4A0BC}"/>
          </ac:spMkLst>
        </pc:spChg>
        <pc:spChg chg="add mod">
          <ac:chgData name="Danny Young" userId="cb0f4ce2-eb4f-479e-8e8f-3beb257e632f" providerId="ADAL" clId="{F95A3DDF-5D11-49D1-82EC-036799A16ECF}" dt="2021-03-12T18:29:42.739" v="1938" actId="1076"/>
          <ac:spMkLst>
            <pc:docMk/>
            <pc:sldMk cId="758270971" sldId="326"/>
            <ac:spMk id="13" creationId="{4FED64C9-0E1A-4A98-BD12-F49EA5136DBE}"/>
          </ac:spMkLst>
        </pc:spChg>
        <pc:spChg chg="add mod">
          <ac:chgData name="Danny Young" userId="cb0f4ce2-eb4f-479e-8e8f-3beb257e632f" providerId="ADAL" clId="{F95A3DDF-5D11-49D1-82EC-036799A16ECF}" dt="2021-03-12T18:29:57.403" v="1988" actId="1076"/>
          <ac:spMkLst>
            <pc:docMk/>
            <pc:sldMk cId="758270971" sldId="326"/>
            <ac:spMk id="14" creationId="{EE54CF31-6425-4F00-A001-0C789EFA7599}"/>
          </ac:spMkLst>
        </pc:spChg>
        <pc:spChg chg="add mod">
          <ac:chgData name="Danny Young" userId="cb0f4ce2-eb4f-479e-8e8f-3beb257e632f" providerId="ADAL" clId="{F95A3DDF-5D11-49D1-82EC-036799A16ECF}" dt="2021-03-12T18:30:12.539" v="1991" actId="14100"/>
          <ac:spMkLst>
            <pc:docMk/>
            <pc:sldMk cId="758270971" sldId="326"/>
            <ac:spMk id="15" creationId="{9607D34E-7691-465E-ADD6-D7A0AE56E756}"/>
          </ac:spMkLst>
        </pc:spChg>
        <pc:spChg chg="add mod">
          <ac:chgData name="Danny Young" userId="cb0f4ce2-eb4f-479e-8e8f-3beb257e632f" providerId="ADAL" clId="{F95A3DDF-5D11-49D1-82EC-036799A16ECF}" dt="2021-03-12T18:30:52.273" v="2117" actId="14100"/>
          <ac:spMkLst>
            <pc:docMk/>
            <pc:sldMk cId="758270971" sldId="326"/>
            <ac:spMk id="16" creationId="{FE364EEE-A212-4809-9C11-22F288CC6BE3}"/>
          </ac:spMkLst>
        </pc:spChg>
        <pc:graphicFrameChg chg="add mod">
          <ac:chgData name="Danny Young" userId="cb0f4ce2-eb4f-479e-8e8f-3beb257e632f" providerId="ADAL" clId="{F95A3DDF-5D11-49D1-82EC-036799A16ECF}" dt="2021-03-12T18:15:36.994" v="1357"/>
          <ac:graphicFrameMkLst>
            <pc:docMk/>
            <pc:sldMk cId="758270971" sldId="326"/>
            <ac:graphicFrameMk id="4" creationId="{CBEDCC7E-D19A-4429-B2F1-6BDB0DA2C4F7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38:10.657" v="2537"/>
          <ac:graphicFrameMkLst>
            <pc:docMk/>
            <pc:sldMk cId="758270971" sldId="326"/>
            <ac:graphicFrameMk id="11" creationId="{DAEEF0BB-6232-40E0-901F-C7B36E42FF2E}"/>
          </ac:graphicFrameMkLst>
        </pc:graphicFrameChg>
      </pc:sldChg>
      <pc:sldChg chg="addSp delSp modSp new mod delAnim modAnim">
        <pc:chgData name="Danny Young" userId="cb0f4ce2-eb4f-479e-8e8f-3beb257e632f" providerId="ADAL" clId="{F95A3DDF-5D11-49D1-82EC-036799A16ECF}" dt="2021-03-12T18:46:57.527" v="2915" actId="14100"/>
        <pc:sldMkLst>
          <pc:docMk/>
          <pc:sldMk cId="1329053707" sldId="327"/>
        </pc:sldMkLst>
        <pc:spChg chg="mod">
          <ac:chgData name="Danny Young" userId="cb0f4ce2-eb4f-479e-8e8f-3beb257e632f" providerId="ADAL" clId="{F95A3DDF-5D11-49D1-82EC-036799A16ECF}" dt="2021-03-12T18:32:46.932" v="2149" actId="27636"/>
          <ac:spMkLst>
            <pc:docMk/>
            <pc:sldMk cId="1329053707" sldId="327"/>
            <ac:spMk id="2" creationId="{5272F856-8000-4FB5-9791-F3E91FC0CF91}"/>
          </ac:spMkLst>
        </pc:spChg>
        <pc:spChg chg="mod">
          <ac:chgData name="Danny Young" userId="cb0f4ce2-eb4f-479e-8e8f-3beb257e632f" providerId="ADAL" clId="{F95A3DDF-5D11-49D1-82EC-036799A16ECF}" dt="2021-03-12T18:35:17.014" v="2483" actId="20577"/>
          <ac:spMkLst>
            <pc:docMk/>
            <pc:sldMk cId="1329053707" sldId="327"/>
            <ac:spMk id="3" creationId="{CF95FC6A-8B91-47E1-877A-DC831BF78D01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" creationId="{1A7E8711-AE0B-4B73-B71D-BEC0ACDC778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" creationId="{CAEF797A-1BE1-4FE9-90E8-8E245C7ABBE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7" creationId="{114361B4-875C-40DB-93E7-D7DE2722676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8" creationId="{A22C062B-FD60-40B9-A4DE-0E6A933CAA80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9" creationId="{8DDCA63A-98CC-41B5-9B99-3CE443E5D62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0" creationId="{73CC36CC-B080-4BD3-987E-4261155B6AC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1" creationId="{A34FECBE-4FE5-44D5-86F2-766B5BAF3F7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2" creationId="{15CFE6CC-9B85-4996-9DB7-4474025A47D8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3" creationId="{0B9C4496-29AF-4538-995F-17E38451600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4" creationId="{1E27EAFF-706F-4349-8E3B-B162EA685C40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5" creationId="{233177CC-39FA-43E1-AECA-2E297991C74A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6" creationId="{86F18070-9F8F-42C0-B10D-999EA789B483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7" creationId="{6D0CEDA5-1429-48D8-80C7-0C4A9653C29F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8" creationId="{17099F8D-B7CF-49BD-AD6C-DA8EE0CAA248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19" creationId="{005ABFB5-C69E-4BEA-A947-AE97486864A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0" creationId="{15076ED4-7F82-4A87-A87B-D9ABCA7F5736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1" creationId="{67D6AD5B-8C47-4406-B34D-149EF7A18C79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2" creationId="{49AD4A3E-3518-40DE-A7F0-0EEBCA16509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3" creationId="{77D81B77-3396-491D-88EC-C3FC6F4928E8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4" creationId="{8D64EDA2-1C42-4890-B076-1891847A05B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5" creationId="{7D75FC4D-B884-4168-9229-D5F9FE43F229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6" creationId="{75BD6AE1-D9C8-4931-989F-1BA0D8C17D3C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7" creationId="{57B41443-25FE-4221-9148-B556CFD22BF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8" creationId="{9B46381A-9FE6-4947-AB2C-023FE4727994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29" creationId="{93139215-06B0-4E98-BD84-1D3AEA40E37A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0" creationId="{4EDAFC5B-2C53-4016-912F-E12A8E660DF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1" creationId="{A74857FD-3D26-4AC2-8C4A-06F82F3C303A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2" creationId="{EE242947-081A-4D88-B3DF-968B6C65693C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3" creationId="{1AD5B862-173F-4B9F-A92F-A4C1FF6D184E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4" creationId="{F126CAF9-C56F-461D-908F-E2381F34601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5" creationId="{BA0DB275-4E5E-4A29-82E0-4CDDF8D7BCBB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6" creationId="{46AC5C40-866F-46A8-8E3B-F95C82E33AE6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7" creationId="{EE3B7D45-F21F-4B2E-AC35-22E8E51749A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8" creationId="{F9B81CE5-A342-4425-8AA1-DEBB61F05D74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39" creationId="{1D83468E-483D-4EB1-84CF-D2166035C0BF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0" creationId="{6AD99834-F896-4559-8E52-0571DFEF2BB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1" creationId="{5205098C-DD67-40CC-8AD7-D1721D414F5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2" creationId="{C16858FF-3541-45B4-86E1-2BD22ACECFF9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3" creationId="{1C45E930-C22B-4042-805B-B8C9D4BAD16F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4" creationId="{FE29D6F6-D9C7-485B-B3D4-F115499EAC13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5" creationId="{27A1E382-1174-4D8F-A0F1-D168DBBA6624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6" creationId="{D6A815D9-DAC9-4C9C-B733-24643EAAE9F8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7" creationId="{3312940E-874D-439B-A760-D6E6562AD626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8" creationId="{A316C015-E8F8-4C90-9EDD-9B470A576EB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49" creationId="{EE946A66-BFF6-4616-BEA9-1D3221467CAA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0" creationId="{6D59D9B7-7760-43E8-923F-52B479BBB4A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1" creationId="{5C4791ED-ACD8-4730-A59D-70EF4FCE97C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2" creationId="{BA89C5DE-3DA2-40F2-AA0A-29D78BE95426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3" creationId="{BE861C8E-4483-4733-B691-E24D93E28E23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4" creationId="{307AAC15-9E76-4E05-8F77-891F73DF1B03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5" creationId="{F30AF4AA-EA2C-4D33-8EE8-45FB577BEDA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6" creationId="{DDE564F0-2C4B-4420-B1FD-311BA04C7BA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7" creationId="{F652332F-B4B8-4879-B343-6053573D5C3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8" creationId="{5267F62C-F841-459F-86EC-3FDB5D544322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59" creationId="{2F11BDF2-5516-4B85-8DAD-06BEE002267C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0" creationId="{45CD7515-EBF5-4137-A3A7-2D95F4F5FADA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1" creationId="{CC9A280C-9551-462A-BFEA-00D97F02D6F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2" creationId="{E0ABE04E-F08A-49B6-B584-3145D870C9DD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3" creationId="{FD46BCE2-910E-4A2D-A178-7477574CABD6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4" creationId="{2C83F35B-8CCD-42A2-9E81-3128BDCF2CD1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5" creationId="{98D4D5DE-F281-4DB2-844A-FA2C65043037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6" creationId="{B2561273-38D5-4E86-A331-1968ED95D905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7" creationId="{535F2105-D496-4325-88DB-30247EEE3410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8" creationId="{E84DDB3D-F62A-4D59-975B-B9EEF8028DF9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69" creationId="{17E5D7C6-16B8-4A1D-89B8-5252652F2D33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70" creationId="{2EEFEE19-2969-4C48-B087-DD0A9CD0357C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71" creationId="{E81FC012-3B7A-4679-BCD1-B517B72CE23F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72" creationId="{D7F4D028-3365-4778-856A-ECBF75CDEBBD}"/>
          </ac:spMkLst>
        </pc:spChg>
        <pc:spChg chg="mod topLvl">
          <ac:chgData name="Danny Young" userId="cb0f4ce2-eb4f-479e-8e8f-3beb257e632f" providerId="ADAL" clId="{F95A3DDF-5D11-49D1-82EC-036799A16ECF}" dt="2021-03-12T18:35:51.735" v="2487" actId="164"/>
          <ac:spMkLst>
            <pc:docMk/>
            <pc:sldMk cId="1329053707" sldId="327"/>
            <ac:spMk id="73" creationId="{A84574AB-A224-4502-BDDC-DD94BF7C71EE}"/>
          </ac:spMkLst>
        </pc:spChg>
        <pc:spChg chg="mod topLvl">
          <ac:chgData name="Danny Young" userId="cb0f4ce2-eb4f-479e-8e8f-3beb257e632f" providerId="ADAL" clId="{F95A3DDF-5D11-49D1-82EC-036799A16ECF}" dt="2021-03-12T18:35:51.735" v="2487" actId="164"/>
          <ac:spMkLst>
            <pc:docMk/>
            <pc:sldMk cId="1329053707" sldId="327"/>
            <ac:spMk id="74" creationId="{0FD22FC2-9048-4ECC-BE7F-DC671BEEEF5D}"/>
          </ac:spMkLst>
        </pc:spChg>
        <pc:spChg chg="del mod topLvl">
          <ac:chgData name="Danny Young" userId="cb0f4ce2-eb4f-479e-8e8f-3beb257e632f" providerId="ADAL" clId="{F95A3DDF-5D11-49D1-82EC-036799A16ECF}" dt="2021-03-12T18:40:50.752" v="2639" actId="21"/>
          <ac:spMkLst>
            <pc:docMk/>
            <pc:sldMk cId="1329053707" sldId="327"/>
            <ac:spMk id="75" creationId="{29E2FBAC-F66D-4E0B-8BC1-B73EE430DC24}"/>
          </ac:spMkLst>
        </pc:spChg>
        <pc:spChg chg="mod topLvl">
          <ac:chgData name="Danny Young" userId="cb0f4ce2-eb4f-479e-8e8f-3beb257e632f" providerId="ADAL" clId="{F95A3DDF-5D11-49D1-82EC-036799A16ECF}" dt="2021-03-12T18:36:12.041" v="2493" actId="164"/>
          <ac:spMkLst>
            <pc:docMk/>
            <pc:sldMk cId="1329053707" sldId="327"/>
            <ac:spMk id="76" creationId="{0C5E089E-F542-4FCF-A064-42D13B86B9D1}"/>
          </ac:spMkLst>
        </pc:spChg>
        <pc:spChg chg="add del mod">
          <ac:chgData name="Danny Young" userId="cb0f4ce2-eb4f-479e-8e8f-3beb257e632f" providerId="ADAL" clId="{F95A3DDF-5D11-49D1-82EC-036799A16ECF}" dt="2021-03-12T18:38:24.004" v="2541" actId="21"/>
          <ac:spMkLst>
            <pc:docMk/>
            <pc:sldMk cId="1329053707" sldId="327"/>
            <ac:spMk id="80" creationId="{96915B2B-DEC1-48FB-9E19-CBA3508A2C6F}"/>
          </ac:spMkLst>
        </pc:spChg>
        <pc:spChg chg="add del mod">
          <ac:chgData name="Danny Young" userId="cb0f4ce2-eb4f-479e-8e8f-3beb257e632f" providerId="ADAL" clId="{F95A3DDF-5D11-49D1-82EC-036799A16ECF}" dt="2021-03-12T18:38:26.093" v="2543" actId="21"/>
          <ac:spMkLst>
            <pc:docMk/>
            <pc:sldMk cId="1329053707" sldId="327"/>
            <ac:spMk id="81" creationId="{CF3F1ACD-D090-4FD9-A66F-2EA790F544EE}"/>
          </ac:spMkLst>
        </pc:spChg>
        <pc:spChg chg="add del mod">
          <ac:chgData name="Danny Young" userId="cb0f4ce2-eb4f-479e-8e8f-3beb257e632f" providerId="ADAL" clId="{F95A3DDF-5D11-49D1-82EC-036799A16ECF}" dt="2021-03-12T18:38:26.093" v="2543" actId="21"/>
          <ac:spMkLst>
            <pc:docMk/>
            <pc:sldMk cId="1329053707" sldId="327"/>
            <ac:spMk id="82" creationId="{F6155F35-A788-439B-A4A5-F0F443542A4F}"/>
          </ac:spMkLst>
        </pc:spChg>
        <pc:spChg chg="add mod">
          <ac:chgData name="Danny Young" userId="cb0f4ce2-eb4f-479e-8e8f-3beb257e632f" providerId="ADAL" clId="{F95A3DDF-5D11-49D1-82EC-036799A16ECF}" dt="2021-03-12T18:38:24.220" v="2542"/>
          <ac:spMkLst>
            <pc:docMk/>
            <pc:sldMk cId="1329053707" sldId="327"/>
            <ac:spMk id="84" creationId="{C380DEE0-F230-419E-B182-AD9F15B6D279}"/>
          </ac:spMkLst>
        </pc:spChg>
        <pc:spChg chg="add mod">
          <ac:chgData name="Danny Young" userId="cb0f4ce2-eb4f-479e-8e8f-3beb257e632f" providerId="ADAL" clId="{F95A3DDF-5D11-49D1-82EC-036799A16ECF}" dt="2021-03-12T18:38:26.372" v="2544"/>
          <ac:spMkLst>
            <pc:docMk/>
            <pc:sldMk cId="1329053707" sldId="327"/>
            <ac:spMk id="85" creationId="{C141B338-B7EC-4BE5-8F29-97AA21D35A27}"/>
          </ac:spMkLst>
        </pc:spChg>
        <pc:spChg chg="add del mod">
          <ac:chgData name="Danny Young" userId="cb0f4ce2-eb4f-479e-8e8f-3beb257e632f" providerId="ADAL" clId="{F95A3DDF-5D11-49D1-82EC-036799A16ECF}" dt="2021-03-12T18:39:07.290" v="2561" actId="21"/>
          <ac:spMkLst>
            <pc:docMk/>
            <pc:sldMk cId="1329053707" sldId="327"/>
            <ac:spMk id="86" creationId="{35680080-EC30-4403-B98F-34282FEE02DA}"/>
          </ac:spMkLst>
        </pc:spChg>
        <pc:spChg chg="add mod">
          <ac:chgData name="Danny Young" userId="cb0f4ce2-eb4f-479e-8e8f-3beb257e632f" providerId="ADAL" clId="{F95A3DDF-5D11-49D1-82EC-036799A16ECF}" dt="2021-03-12T18:39:06.306" v="2560"/>
          <ac:spMkLst>
            <pc:docMk/>
            <pc:sldMk cId="1329053707" sldId="327"/>
            <ac:spMk id="90" creationId="{5D5BD56F-36E7-47FA-9E07-65E970CC92F4}"/>
          </ac:spMkLst>
        </pc:spChg>
        <pc:spChg chg="add mod">
          <ac:chgData name="Danny Young" userId="cb0f4ce2-eb4f-479e-8e8f-3beb257e632f" providerId="ADAL" clId="{F95A3DDF-5D11-49D1-82EC-036799A16ECF}" dt="2021-03-12T18:39:14.963" v="2575" actId="14100"/>
          <ac:spMkLst>
            <pc:docMk/>
            <pc:sldMk cId="1329053707" sldId="327"/>
            <ac:spMk id="91" creationId="{04DEA921-257D-4730-A7E6-E53E0BBCBF2C}"/>
          </ac:spMkLst>
        </pc:spChg>
        <pc:spChg chg="mod">
          <ac:chgData name="Danny Young" userId="cb0f4ce2-eb4f-479e-8e8f-3beb257e632f" providerId="ADAL" clId="{F95A3DDF-5D11-49D1-82EC-036799A16ECF}" dt="2021-03-12T18:39:17.985" v="2578"/>
          <ac:spMkLst>
            <pc:docMk/>
            <pc:sldMk cId="1329053707" sldId="327"/>
            <ac:spMk id="93" creationId="{34E95512-C5EF-4F81-AC50-744F7E994520}"/>
          </ac:spMkLst>
        </pc:spChg>
        <pc:spChg chg="mod">
          <ac:chgData name="Danny Young" userId="cb0f4ce2-eb4f-479e-8e8f-3beb257e632f" providerId="ADAL" clId="{F95A3DDF-5D11-49D1-82EC-036799A16ECF}" dt="2021-03-12T18:39:17.985" v="2578"/>
          <ac:spMkLst>
            <pc:docMk/>
            <pc:sldMk cId="1329053707" sldId="327"/>
            <ac:spMk id="94" creationId="{6474ED5D-FA92-4A6D-A98B-CB3DF8E51C33}"/>
          </ac:spMkLst>
        </pc:spChg>
        <pc:spChg chg="add mod">
          <ac:chgData name="Danny Young" userId="cb0f4ce2-eb4f-479e-8e8f-3beb257e632f" providerId="ADAL" clId="{F95A3DDF-5D11-49D1-82EC-036799A16ECF}" dt="2021-03-12T18:43:56.036" v="2837" actId="1076"/>
          <ac:spMkLst>
            <pc:docMk/>
            <pc:sldMk cId="1329053707" sldId="327"/>
            <ac:spMk id="95" creationId="{DFEE06AD-B6B3-4C2C-B4C8-BEF791DA0D6B}"/>
          </ac:spMkLst>
        </pc:spChg>
        <pc:spChg chg="add mod">
          <ac:chgData name="Danny Young" userId="cb0f4ce2-eb4f-479e-8e8f-3beb257e632f" providerId="ADAL" clId="{F95A3DDF-5D11-49D1-82EC-036799A16ECF}" dt="2021-03-12T18:40:20.516" v="2596" actId="14100"/>
          <ac:spMkLst>
            <pc:docMk/>
            <pc:sldMk cId="1329053707" sldId="327"/>
            <ac:spMk id="96" creationId="{97FBC219-225C-435F-BCCF-123A8381A2A7}"/>
          </ac:spMkLst>
        </pc:spChg>
        <pc:spChg chg="add mod">
          <ac:chgData name="Danny Young" userId="cb0f4ce2-eb4f-479e-8e8f-3beb257e632f" providerId="ADAL" clId="{F95A3DDF-5D11-49D1-82EC-036799A16ECF}" dt="2021-03-12T18:40:36.873" v="2623" actId="1076"/>
          <ac:spMkLst>
            <pc:docMk/>
            <pc:sldMk cId="1329053707" sldId="327"/>
            <ac:spMk id="97" creationId="{48E913D1-7359-4E1E-B20A-649EB0E9B55C}"/>
          </ac:spMkLst>
        </pc:spChg>
        <pc:spChg chg="add mod">
          <ac:chgData name="Danny Young" userId="cb0f4ce2-eb4f-479e-8e8f-3beb257e632f" providerId="ADAL" clId="{F95A3DDF-5D11-49D1-82EC-036799A16ECF}" dt="2021-03-12T18:40:46.740" v="2636" actId="1076"/>
          <ac:spMkLst>
            <pc:docMk/>
            <pc:sldMk cId="1329053707" sldId="327"/>
            <ac:spMk id="98" creationId="{5E87B421-A117-4DBC-995F-6CFEE2879D73}"/>
          </ac:spMkLst>
        </pc:spChg>
        <pc:spChg chg="add mod">
          <ac:chgData name="Danny Young" userId="cb0f4ce2-eb4f-479e-8e8f-3beb257e632f" providerId="ADAL" clId="{F95A3DDF-5D11-49D1-82EC-036799A16ECF}" dt="2021-03-12T18:40:49.967" v="2638"/>
          <ac:spMkLst>
            <pc:docMk/>
            <pc:sldMk cId="1329053707" sldId="327"/>
            <ac:spMk id="99" creationId="{784C2109-544B-4280-BEA0-9B738068347B}"/>
          </ac:spMkLst>
        </pc:spChg>
        <pc:spChg chg="add mod">
          <ac:chgData name="Danny Young" userId="cb0f4ce2-eb4f-479e-8e8f-3beb257e632f" providerId="ADAL" clId="{F95A3DDF-5D11-49D1-82EC-036799A16ECF}" dt="2021-03-12T18:41:03.250" v="2643" actId="14100"/>
          <ac:spMkLst>
            <pc:docMk/>
            <pc:sldMk cId="1329053707" sldId="327"/>
            <ac:spMk id="100" creationId="{2E4EE241-6A91-43C6-95F6-F32DDF156A1C}"/>
          </ac:spMkLst>
        </pc:spChg>
        <pc:spChg chg="add mod">
          <ac:chgData name="Danny Young" userId="cb0f4ce2-eb4f-479e-8e8f-3beb257e632f" providerId="ADAL" clId="{F95A3DDF-5D11-49D1-82EC-036799A16ECF}" dt="2021-03-12T18:42:19.421" v="2651"/>
          <ac:spMkLst>
            <pc:docMk/>
            <pc:sldMk cId="1329053707" sldId="327"/>
            <ac:spMk id="101" creationId="{B71AF1C2-405E-4715-BA25-E7B749D30917}"/>
          </ac:spMkLst>
        </pc:spChg>
        <pc:spChg chg="add mod">
          <ac:chgData name="Danny Young" userId="cb0f4ce2-eb4f-479e-8e8f-3beb257e632f" providerId="ADAL" clId="{F95A3DDF-5D11-49D1-82EC-036799A16ECF}" dt="2021-03-12T18:43:14.598" v="2785" actId="207"/>
          <ac:spMkLst>
            <pc:docMk/>
            <pc:sldMk cId="1329053707" sldId="327"/>
            <ac:spMk id="102" creationId="{C2A340CB-975B-42D5-AFF4-03E0E6E86EEE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4" creationId="{436665A6-3A71-4D67-8000-FCF1692B4DAC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5" creationId="{6C710581-8BD2-42EB-8D04-2C3814F24E3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6" creationId="{645DEEEE-809C-4CD9-8B4E-5BDF3EDEB9D3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7" creationId="{98C21F64-C91F-4B1C-B7D8-1A26DB121A0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8" creationId="{6F741CD0-8F37-40CE-8E6C-D711116FE8F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09" creationId="{0B95104E-CF58-404E-BE48-14B8F5747DE7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0" creationId="{E615531C-A165-46A4-8BEF-8313BCE0F8B9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1" creationId="{D6367919-AA09-4FAE-A582-47FFF7B301B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2" creationId="{8CC220A9-01D4-45D3-9DF2-C3CC04BC6BF5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3" creationId="{05F5C7C0-9E6A-437A-8492-8A81214E2F0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4" creationId="{EA6A89FD-0BDD-4251-A36D-A9753B4F5DFA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5" creationId="{8228544C-7513-4A81-9878-02A4E4D8B4D9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6" creationId="{1A007DA9-ACB1-4CF7-8A5E-C84BC2EAF89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7" creationId="{6B7F622C-64B9-4EA1-8890-B17B487E94B4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8" creationId="{28010CBE-9BEE-4B28-8F32-19A168CF59AA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19" creationId="{1C5209BA-6C8C-47E4-B790-2ACF0469442E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0" creationId="{79A4F009-C383-4F1D-A0CD-312B003EE7EE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1" creationId="{95CFCD79-3DA8-4400-9B16-6548EDE4262E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2" creationId="{CD41B737-2BF0-4F9B-8463-79E3B36024E6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3" creationId="{0B873314-F743-462E-BC34-DEDB10136E1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4" creationId="{964EBD38-2BF6-4BA8-9083-52390060209B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5" creationId="{CFE06DB3-A1A0-4479-AA00-3669265C7077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6" creationId="{7A45008A-0474-498F-BBED-A68916DD271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7" creationId="{882F41AE-AA1E-44D4-83C5-542E8F34EAEC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8" creationId="{B46892A5-77FA-4156-8E96-E6536BEAD6E4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29" creationId="{262B3C56-9680-4BBE-92D4-0BE5AF7B408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0" creationId="{94ACB751-F40B-4504-88EE-FBF728A5EC89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1" creationId="{22315B00-5C0B-4AEF-98F9-E503CEA6779C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2" creationId="{3604D66D-3509-4C34-8D1D-6EE40471EAB1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3" creationId="{4C6312C9-DEC2-4E5F-8FF4-2DE41BA6166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4" creationId="{1567F9A9-C908-4EDB-B106-DB82328E3784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5" creationId="{24DB50B3-4507-4622-958A-624737E14CA5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6" creationId="{63E1564A-2198-46E1-BC83-F3A21E8E8CE6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7" creationId="{C8733EAE-FFB2-4869-A570-4F200B0C6F31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8" creationId="{B6589933-49D1-4822-BB82-13CE55ED273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39" creationId="{DB98F25D-AC6A-436A-B6AB-E8EABF2D269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0" creationId="{B378BD23-2465-44B1-8361-2AA3B2412A1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1" creationId="{CA853B9F-0F98-44DF-9C61-D8B6DDBC608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2" creationId="{23B38717-E8A4-49CC-AD59-E11931904AC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3" creationId="{077CE3DF-7977-4EF7-B987-7E2BD3609047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4" creationId="{53AE584E-0351-4EC6-8301-CFB4E79E449C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5" creationId="{8D891B62-4B3D-4CA7-8D29-763A479F463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6" creationId="{9329C543-87B8-4136-B0F2-F11E00CD1911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7" creationId="{E684DFA9-FCD8-4C0D-9DEB-7E682CA816C4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8" creationId="{ACA360AE-339A-44B3-B7FB-FAAC9C5D001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49" creationId="{3515BB09-C7A5-41E8-A921-B0ADC0A3CCE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0" creationId="{30EA1308-26AA-4FBA-AEB2-24EDD97E0ED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1" creationId="{344A02C0-CD82-4FA4-8AE7-6FC7B38FE94E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2" creationId="{A3217CB2-BDBD-410C-9353-DA769247AE9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3" creationId="{BA8BE1A1-1DF8-495C-A17A-237A910145C4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4" creationId="{19F1DBDB-AE3A-4657-B1E2-733837B7426A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5" creationId="{0402A1D6-39B9-433E-90B9-F2A60E682D87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6" creationId="{0907C317-440A-423D-AF85-C135548F8168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7" creationId="{7624CF82-2D81-41A3-80A2-732ACE590CE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8" creationId="{705C40B1-1C7C-483D-8431-655CEF7B5BF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59" creationId="{D12BA9A6-6BFD-438D-9A00-D0B260BDEE77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0" creationId="{97D49F7A-AF00-425D-878F-E321EB2D708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1" creationId="{3E289E0D-3724-4E0B-BED4-FBC9081CFEB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2" creationId="{23992A19-895E-44C1-9209-CAB2899B9E5C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3" creationId="{11EAFAA6-48CC-4EF1-93C8-C2BC171B2C16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4" creationId="{D04CE4E7-9CA6-43F7-A8F0-1D65B5F45AD9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5" creationId="{8376016F-C650-4E2E-A0C7-72FEFCED7B50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6" creationId="{5292653D-2130-4CBF-978A-FE5BAE4DCB6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7" creationId="{C1335FF2-9A2A-4A59-92DC-AFBE5D030FD9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8" creationId="{24B2A399-8F62-4EEF-A139-6A2BF9AF8EE3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69" creationId="{2A6EE472-995D-4532-9A3F-682788269F3F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70" creationId="{F5B2FB15-DD07-4103-B09C-E8C112954B72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71" creationId="{6B84A301-1013-4BBE-B70E-A32EEC735D1D}"/>
          </ac:spMkLst>
        </pc:spChg>
        <pc:spChg chg="mod">
          <ac:chgData name="Danny Young" userId="cb0f4ce2-eb4f-479e-8e8f-3beb257e632f" providerId="ADAL" clId="{F95A3DDF-5D11-49D1-82EC-036799A16ECF}" dt="2021-03-12T18:43:20.558" v="2786"/>
          <ac:spMkLst>
            <pc:docMk/>
            <pc:sldMk cId="1329053707" sldId="327"/>
            <ac:spMk id="172" creationId="{A9AAE8B3-EA91-4AA8-B9AD-FB15EF1C9F5E}"/>
          </ac:spMkLst>
        </pc:spChg>
        <pc:spChg chg="add mod">
          <ac:chgData name="Danny Young" userId="cb0f4ce2-eb4f-479e-8e8f-3beb257e632f" providerId="ADAL" clId="{F95A3DDF-5D11-49D1-82EC-036799A16ECF}" dt="2021-03-12T18:44:02.723" v="2839" actId="1076"/>
          <ac:spMkLst>
            <pc:docMk/>
            <pc:sldMk cId="1329053707" sldId="327"/>
            <ac:spMk id="174" creationId="{67152CA7-7039-4294-93A8-F4D8D9C634D5}"/>
          </ac:spMkLst>
        </pc:spChg>
        <pc:spChg chg="add mod">
          <ac:chgData name="Danny Young" userId="cb0f4ce2-eb4f-479e-8e8f-3beb257e632f" providerId="ADAL" clId="{F95A3DDF-5D11-49D1-82EC-036799A16ECF}" dt="2021-03-12T18:44:04.813" v="2840" actId="1076"/>
          <ac:spMkLst>
            <pc:docMk/>
            <pc:sldMk cId="1329053707" sldId="327"/>
            <ac:spMk id="175" creationId="{11ED290B-2E90-43B3-9F2E-AF730E955C91}"/>
          </ac:spMkLst>
        </pc:spChg>
        <pc:spChg chg="add mod">
          <ac:chgData name="Danny Young" userId="cb0f4ce2-eb4f-479e-8e8f-3beb257e632f" providerId="ADAL" clId="{F95A3DDF-5D11-49D1-82EC-036799A16ECF}" dt="2021-03-12T18:44:17.823" v="2844"/>
          <ac:spMkLst>
            <pc:docMk/>
            <pc:sldMk cId="1329053707" sldId="327"/>
            <ac:spMk id="179" creationId="{6299F8B4-9401-4055-8CCB-32402FC2A111}"/>
          </ac:spMkLst>
        </pc:spChg>
        <pc:spChg chg="add mod">
          <ac:chgData name="Danny Young" userId="cb0f4ce2-eb4f-479e-8e8f-3beb257e632f" providerId="ADAL" clId="{F95A3DDF-5D11-49D1-82EC-036799A16ECF}" dt="2021-03-12T18:44:17.823" v="2844"/>
          <ac:spMkLst>
            <pc:docMk/>
            <pc:sldMk cId="1329053707" sldId="327"/>
            <ac:spMk id="180" creationId="{2EDE62DC-ADDF-4B34-B58C-91578BBAC1C9}"/>
          </ac:spMkLst>
        </pc:spChg>
        <pc:spChg chg="add mod">
          <ac:chgData name="Danny Young" userId="cb0f4ce2-eb4f-479e-8e8f-3beb257e632f" providerId="ADAL" clId="{F95A3DDF-5D11-49D1-82EC-036799A16ECF}" dt="2021-03-12T18:44:17.823" v="2844"/>
          <ac:spMkLst>
            <pc:docMk/>
            <pc:sldMk cId="1329053707" sldId="327"/>
            <ac:spMk id="181" creationId="{2DE31B44-C2A6-4A8E-8DE2-A716AFF22692}"/>
          </ac:spMkLst>
        </pc:spChg>
        <pc:spChg chg="add mod">
          <ac:chgData name="Danny Young" userId="cb0f4ce2-eb4f-479e-8e8f-3beb257e632f" providerId="ADAL" clId="{F95A3DDF-5D11-49D1-82EC-036799A16ECF}" dt="2021-03-12T18:44:17.823" v="2844"/>
          <ac:spMkLst>
            <pc:docMk/>
            <pc:sldMk cId="1329053707" sldId="327"/>
            <ac:spMk id="182" creationId="{9D857897-34D0-4E7E-93DA-5F63CA9EE007}"/>
          </ac:spMkLst>
        </pc:spChg>
        <pc:spChg chg="add del mod">
          <ac:chgData name="Danny Young" userId="cb0f4ce2-eb4f-479e-8e8f-3beb257e632f" providerId="ADAL" clId="{F95A3DDF-5D11-49D1-82EC-036799A16ECF}" dt="2021-03-12T18:44:26.602" v="2848" actId="478"/>
          <ac:spMkLst>
            <pc:docMk/>
            <pc:sldMk cId="1329053707" sldId="327"/>
            <ac:spMk id="186" creationId="{398FCF6F-7230-4253-ACF4-B346C1061B76}"/>
          </ac:spMkLst>
        </pc:spChg>
        <pc:spChg chg="add del mod">
          <ac:chgData name="Danny Young" userId="cb0f4ce2-eb4f-479e-8e8f-3beb257e632f" providerId="ADAL" clId="{F95A3DDF-5D11-49D1-82EC-036799A16ECF}" dt="2021-03-12T18:46:16.365" v="2904" actId="21"/>
          <ac:spMkLst>
            <pc:docMk/>
            <pc:sldMk cId="1329053707" sldId="327"/>
            <ac:spMk id="187" creationId="{523F0736-C407-4B4A-A314-ED904057D748}"/>
          </ac:spMkLst>
        </pc:spChg>
        <pc:spChg chg="add del mod">
          <ac:chgData name="Danny Young" userId="cb0f4ce2-eb4f-479e-8e8f-3beb257e632f" providerId="ADAL" clId="{F95A3DDF-5D11-49D1-82EC-036799A16ECF}" dt="2021-03-12T18:44:26.602" v="2848" actId="478"/>
          <ac:spMkLst>
            <pc:docMk/>
            <pc:sldMk cId="1329053707" sldId="327"/>
            <ac:spMk id="188" creationId="{8DD17A1F-D190-47C3-86F3-88A3182463F2}"/>
          </ac:spMkLst>
        </pc:spChg>
        <pc:spChg chg="add del mod">
          <ac:chgData name="Danny Young" userId="cb0f4ce2-eb4f-479e-8e8f-3beb257e632f" providerId="ADAL" clId="{F95A3DDF-5D11-49D1-82EC-036799A16ECF}" dt="2021-03-12T18:44:22.574" v="2847" actId="478"/>
          <ac:spMkLst>
            <pc:docMk/>
            <pc:sldMk cId="1329053707" sldId="327"/>
            <ac:spMk id="189" creationId="{999D40C6-8FAF-4125-A292-1B4774733829}"/>
          </ac:spMkLst>
        </pc:spChg>
        <pc:spChg chg="add mod">
          <ac:chgData name="Danny Young" userId="cb0f4ce2-eb4f-479e-8e8f-3beb257e632f" providerId="ADAL" clId="{F95A3DDF-5D11-49D1-82EC-036799A16ECF}" dt="2021-03-12T18:45:34.053" v="2893" actId="20577"/>
          <ac:spMkLst>
            <pc:docMk/>
            <pc:sldMk cId="1329053707" sldId="327"/>
            <ac:spMk id="190" creationId="{2B6EA735-4B35-415C-822F-F536E41EDD3F}"/>
          </ac:spMkLst>
        </pc:spChg>
        <pc:spChg chg="add del mod">
          <ac:chgData name="Danny Young" userId="cb0f4ce2-eb4f-479e-8e8f-3beb257e632f" providerId="ADAL" clId="{F95A3DDF-5D11-49D1-82EC-036799A16ECF}" dt="2021-03-12T18:45:40.212" v="2895" actId="478"/>
          <ac:spMkLst>
            <pc:docMk/>
            <pc:sldMk cId="1329053707" sldId="327"/>
            <ac:spMk id="191" creationId="{E113490A-500A-47D7-9C7F-B3E69E94B067}"/>
          </ac:spMkLst>
        </pc:spChg>
        <pc:spChg chg="mod">
          <ac:chgData name="Danny Young" userId="cb0f4ce2-eb4f-479e-8e8f-3beb257e632f" providerId="ADAL" clId="{F95A3DDF-5D11-49D1-82EC-036799A16ECF}" dt="2021-03-12T18:45:44.464" v="2896"/>
          <ac:spMkLst>
            <pc:docMk/>
            <pc:sldMk cId="1329053707" sldId="327"/>
            <ac:spMk id="193" creationId="{262B8226-5EEC-4EFC-BC25-50EC38ED7F71}"/>
          </ac:spMkLst>
        </pc:spChg>
        <pc:spChg chg="mod">
          <ac:chgData name="Danny Young" userId="cb0f4ce2-eb4f-479e-8e8f-3beb257e632f" providerId="ADAL" clId="{F95A3DDF-5D11-49D1-82EC-036799A16ECF}" dt="2021-03-12T18:45:44.464" v="2896"/>
          <ac:spMkLst>
            <pc:docMk/>
            <pc:sldMk cId="1329053707" sldId="327"/>
            <ac:spMk id="194" creationId="{5AC89368-74E2-4A6D-A692-083303E3C21D}"/>
          </ac:spMkLst>
        </pc:spChg>
        <pc:spChg chg="add mod">
          <ac:chgData name="Danny Young" userId="cb0f4ce2-eb4f-479e-8e8f-3beb257e632f" providerId="ADAL" clId="{F95A3DDF-5D11-49D1-82EC-036799A16ECF}" dt="2021-03-12T18:46:12.973" v="2902" actId="1076"/>
          <ac:spMkLst>
            <pc:docMk/>
            <pc:sldMk cId="1329053707" sldId="327"/>
            <ac:spMk id="195" creationId="{DBA664CD-8D9E-45CB-BF51-9B5194239F31}"/>
          </ac:spMkLst>
        </pc:spChg>
        <pc:spChg chg="add mod">
          <ac:chgData name="Danny Young" userId="cb0f4ce2-eb4f-479e-8e8f-3beb257e632f" providerId="ADAL" clId="{F95A3DDF-5D11-49D1-82EC-036799A16ECF}" dt="2021-03-12T18:46:21.317" v="2906" actId="1076"/>
          <ac:spMkLst>
            <pc:docMk/>
            <pc:sldMk cId="1329053707" sldId="327"/>
            <ac:spMk id="196" creationId="{297941B6-7FEA-405F-9AE2-22C26E3C8171}"/>
          </ac:spMkLst>
        </pc:spChg>
        <pc:spChg chg="add mod">
          <ac:chgData name="Danny Young" userId="cb0f4ce2-eb4f-479e-8e8f-3beb257e632f" providerId="ADAL" clId="{F95A3DDF-5D11-49D1-82EC-036799A16ECF}" dt="2021-03-12T18:46:29.086" v="2908" actId="1076"/>
          <ac:spMkLst>
            <pc:docMk/>
            <pc:sldMk cId="1329053707" sldId="327"/>
            <ac:spMk id="197" creationId="{831507AE-3D23-46E5-96B8-CB41010687DD}"/>
          </ac:spMkLst>
        </pc:spChg>
        <pc:spChg chg="add mod">
          <ac:chgData name="Danny Young" userId="cb0f4ce2-eb4f-479e-8e8f-3beb257e632f" providerId="ADAL" clId="{F95A3DDF-5D11-49D1-82EC-036799A16ECF}" dt="2021-03-12T18:46:42.738" v="2912" actId="20577"/>
          <ac:spMkLst>
            <pc:docMk/>
            <pc:sldMk cId="1329053707" sldId="327"/>
            <ac:spMk id="198" creationId="{C3BF3498-8BCC-4970-838A-BB5C70A0F809}"/>
          </ac:spMkLst>
        </pc:spChg>
        <pc:spChg chg="add mod">
          <ac:chgData name="Danny Young" userId="cb0f4ce2-eb4f-479e-8e8f-3beb257e632f" providerId="ADAL" clId="{F95A3DDF-5D11-49D1-82EC-036799A16ECF}" dt="2021-03-12T18:46:57.527" v="2915" actId="14100"/>
          <ac:spMkLst>
            <pc:docMk/>
            <pc:sldMk cId="1329053707" sldId="327"/>
            <ac:spMk id="199" creationId="{710EFDA2-7CA8-42C3-9FAE-6D551F51285A}"/>
          </ac:spMkLst>
        </pc:spChg>
        <pc:grpChg chg="add del mod">
          <ac:chgData name="Danny Young" userId="cb0f4ce2-eb4f-479e-8e8f-3beb257e632f" providerId="ADAL" clId="{F95A3DDF-5D11-49D1-82EC-036799A16ECF}" dt="2021-03-12T18:35:39.407" v="2486" actId="165"/>
          <ac:grpSpMkLst>
            <pc:docMk/>
            <pc:sldMk cId="1329053707" sldId="327"/>
            <ac:grpSpMk id="4" creationId="{ED8639D9-4258-450B-9EB2-66B1E1244BFE}"/>
          </ac:grpSpMkLst>
        </pc:grpChg>
        <pc:grpChg chg="add del mod">
          <ac:chgData name="Danny Young" userId="cb0f4ce2-eb4f-479e-8e8f-3beb257e632f" providerId="ADAL" clId="{F95A3DDF-5D11-49D1-82EC-036799A16ECF}" dt="2021-03-12T18:39:17.769" v="2577" actId="21"/>
          <ac:grpSpMkLst>
            <pc:docMk/>
            <pc:sldMk cId="1329053707" sldId="327"/>
            <ac:grpSpMk id="77" creationId="{F2A9F2F7-AA63-4520-93AE-C7CD3B74A464}"/>
          </ac:grpSpMkLst>
        </pc:grpChg>
        <pc:grpChg chg="add mod">
          <ac:chgData name="Danny Young" userId="cb0f4ce2-eb4f-479e-8e8f-3beb257e632f" providerId="ADAL" clId="{F95A3DDF-5D11-49D1-82EC-036799A16ECF}" dt="2021-03-12T18:36:15.844" v="2494" actId="14100"/>
          <ac:grpSpMkLst>
            <pc:docMk/>
            <pc:sldMk cId="1329053707" sldId="327"/>
            <ac:grpSpMk id="78" creationId="{0EC96212-C5C5-4C5B-80DC-D20712736CC7}"/>
          </ac:grpSpMkLst>
        </pc:grpChg>
        <pc:grpChg chg="add mod">
          <ac:chgData name="Danny Young" userId="cb0f4ce2-eb4f-479e-8e8f-3beb257e632f" providerId="ADAL" clId="{F95A3DDF-5D11-49D1-82EC-036799A16ECF}" dt="2021-03-12T18:39:23.703" v="2580" actId="14100"/>
          <ac:grpSpMkLst>
            <pc:docMk/>
            <pc:sldMk cId="1329053707" sldId="327"/>
            <ac:grpSpMk id="92" creationId="{F9BDE659-9571-4052-A5DD-31CE151DEA7C}"/>
          </ac:grpSpMkLst>
        </pc:grpChg>
        <pc:grpChg chg="add mod">
          <ac:chgData name="Danny Young" userId="cb0f4ce2-eb4f-479e-8e8f-3beb257e632f" providerId="ADAL" clId="{F95A3DDF-5D11-49D1-82EC-036799A16ECF}" dt="2021-03-12T18:43:23.620" v="2787" actId="1076"/>
          <ac:grpSpMkLst>
            <pc:docMk/>
            <pc:sldMk cId="1329053707" sldId="327"/>
            <ac:grpSpMk id="103" creationId="{B38A0E1C-1216-47E1-8650-53646D1F34D7}"/>
          </ac:grpSpMkLst>
        </pc:grpChg>
        <pc:grpChg chg="add mod">
          <ac:chgData name="Danny Young" userId="cb0f4ce2-eb4f-479e-8e8f-3beb257e632f" providerId="ADAL" clId="{F95A3DDF-5D11-49D1-82EC-036799A16ECF}" dt="2021-03-12T18:45:59.444" v="2899" actId="14100"/>
          <ac:grpSpMkLst>
            <pc:docMk/>
            <pc:sldMk cId="1329053707" sldId="327"/>
            <ac:grpSpMk id="192" creationId="{E0A0A667-4F53-41B6-88E5-E131D0A2C7CD}"/>
          </ac:grpSpMkLst>
        </pc:grpChg>
        <pc:graphicFrameChg chg="add del mod">
          <ac:chgData name="Danny Young" userId="cb0f4ce2-eb4f-479e-8e8f-3beb257e632f" providerId="ADAL" clId="{F95A3DDF-5D11-49D1-82EC-036799A16ECF}" dt="2021-03-12T18:38:20.079" v="2539" actId="21"/>
          <ac:graphicFrameMkLst>
            <pc:docMk/>
            <pc:sldMk cId="1329053707" sldId="327"/>
            <ac:graphicFrameMk id="79" creationId="{D61E235B-EEFB-46ED-A36F-9B4B90DC8BF8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39:32.798" v="2582"/>
          <ac:graphicFrameMkLst>
            <pc:docMk/>
            <pc:sldMk cId="1329053707" sldId="327"/>
            <ac:graphicFrameMk id="83" creationId="{BE541386-D1B8-4ABA-AF1C-840EDC071B37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38:41.688" v="2550" actId="1076"/>
          <ac:graphicFrameMkLst>
            <pc:docMk/>
            <pc:sldMk cId="1329053707" sldId="327"/>
            <ac:graphicFrameMk id="87" creationId="{6DA0624D-5E07-4130-A11C-4916CD588F1D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38:54.709" v="2554" actId="1076"/>
          <ac:graphicFrameMkLst>
            <pc:docMk/>
            <pc:sldMk cId="1329053707" sldId="327"/>
            <ac:graphicFrameMk id="88" creationId="{15754314-BF82-4080-8DB4-433ABA0C127D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39:01.323" v="2558" actId="1076"/>
          <ac:graphicFrameMkLst>
            <pc:docMk/>
            <pc:sldMk cId="1329053707" sldId="327"/>
            <ac:graphicFrameMk id="89" creationId="{98A2A15C-A762-455F-8377-1732DCD789BA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6:39.800" v="2910"/>
          <ac:graphicFrameMkLst>
            <pc:docMk/>
            <pc:sldMk cId="1329053707" sldId="327"/>
            <ac:graphicFrameMk id="173" creationId="{03E76914-422A-40DF-8A78-D5C9B6154CB3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4:17.823" v="2844"/>
          <ac:graphicFrameMkLst>
            <pc:docMk/>
            <pc:sldMk cId="1329053707" sldId="327"/>
            <ac:graphicFrameMk id="176" creationId="{988EA133-F029-43A5-8176-D3DC7036F671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4:17.823" v="2844"/>
          <ac:graphicFrameMkLst>
            <pc:docMk/>
            <pc:sldMk cId="1329053707" sldId="327"/>
            <ac:graphicFrameMk id="177" creationId="{0C190BE7-954D-4230-BD03-97FF88E0E1B0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4:17.823" v="2844"/>
          <ac:graphicFrameMkLst>
            <pc:docMk/>
            <pc:sldMk cId="1329053707" sldId="327"/>
            <ac:graphicFrameMk id="178" creationId="{135145A1-FDF5-4C94-8F74-C6079C04C5C1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4:35.474" v="2852"/>
          <ac:graphicFrameMkLst>
            <pc:docMk/>
            <pc:sldMk cId="1329053707" sldId="327"/>
            <ac:graphicFrameMk id="183" creationId="{C48469E1-2AD6-482A-B089-7769D4C41F1B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4:58.207" v="2883" actId="1038"/>
          <ac:graphicFrameMkLst>
            <pc:docMk/>
            <pc:sldMk cId="1329053707" sldId="327"/>
            <ac:graphicFrameMk id="184" creationId="{0CB40FB3-E5B3-4611-A36E-EE32CCC501FC}"/>
          </ac:graphicFrameMkLst>
        </pc:graphicFrameChg>
        <pc:graphicFrameChg chg="add mod">
          <ac:chgData name="Danny Young" userId="cb0f4ce2-eb4f-479e-8e8f-3beb257e632f" providerId="ADAL" clId="{F95A3DDF-5D11-49D1-82EC-036799A16ECF}" dt="2021-03-12T18:45:20.302" v="2886" actId="1076"/>
          <ac:graphicFrameMkLst>
            <pc:docMk/>
            <pc:sldMk cId="1329053707" sldId="327"/>
            <ac:graphicFrameMk id="185" creationId="{89882723-860F-48DF-9DB6-BF35A6DF2A5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E6CE2-B3CE-4491-A763-77D2BFAC5FF2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E8C80-57F9-4C9A-A915-E4977F7565E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6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9139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7388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163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1338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42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64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2659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5463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401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344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941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315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0E8C80-57F9-4C9A-A915-E4977F7565E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8937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533CDD5-E722-4F6E-859D-8C2983E378D5}" type="datetimeFigureOut">
              <a:rPr lang="en-CA" smtClean="0"/>
              <a:pPr/>
              <a:t>2021-03-12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9C1718-87A4-4AEE-B5EB-E44CBF3C853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wmf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0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15.wmf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17.wmf"/><Relationship Id="rId2" Type="http://schemas.openxmlformats.org/officeDocument/2006/relationships/oleObject" Target="../embeddings/oleObject110.bin"/><Relationship Id="rId16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5" Type="http://schemas.openxmlformats.org/officeDocument/2006/relationships/image" Target="../media/image116.wmf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3.wmf"/><Relationship Id="rId14" Type="http://schemas.openxmlformats.org/officeDocument/2006/relationships/oleObject" Target="../embeddings/oleObject1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02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2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21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0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oleObject" Target="../embeddings/oleObject1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12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oleObject" Target="../embeddings/oleObject133.bin"/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12" Type="http://schemas.openxmlformats.org/officeDocument/2006/relationships/image" Target="../media/image132.wmf"/><Relationship Id="rId2" Type="http://schemas.openxmlformats.org/officeDocument/2006/relationships/oleObject" Target="../embeddings/oleObject127.bin"/><Relationship Id="rId16" Type="http://schemas.openxmlformats.org/officeDocument/2006/relationships/oleObject" Target="../embeddings/oleObject1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9.bin"/><Relationship Id="rId11" Type="http://schemas.openxmlformats.org/officeDocument/2006/relationships/oleObject" Target="../embeddings/oleObject132.bin"/><Relationship Id="rId5" Type="http://schemas.openxmlformats.org/officeDocument/2006/relationships/image" Target="../media/image129.wmf"/><Relationship Id="rId15" Type="http://schemas.openxmlformats.org/officeDocument/2006/relationships/image" Target="../media/image133.wmf"/><Relationship Id="rId10" Type="http://schemas.openxmlformats.org/officeDocument/2006/relationships/oleObject" Target="../embeddings/oleObject131.bin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31.wmf"/><Relationship Id="rId14" Type="http://schemas.openxmlformats.org/officeDocument/2006/relationships/oleObject" Target="../embeddings/oleObject1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oleObject" Target="../embeddings/oleObject141.bin"/><Relationship Id="rId18" Type="http://schemas.openxmlformats.org/officeDocument/2006/relationships/image" Target="../media/image141.wmf"/><Relationship Id="rId26" Type="http://schemas.openxmlformats.org/officeDocument/2006/relationships/image" Target="../media/image145.wmf"/><Relationship Id="rId3" Type="http://schemas.openxmlformats.org/officeDocument/2006/relationships/oleObject" Target="../embeddings/oleObject136.bin"/><Relationship Id="rId21" Type="http://schemas.openxmlformats.org/officeDocument/2006/relationships/oleObject" Target="../embeddings/oleObject145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38.wmf"/><Relationship Id="rId17" Type="http://schemas.openxmlformats.org/officeDocument/2006/relationships/oleObject" Target="../embeddings/oleObject143.bin"/><Relationship Id="rId25" Type="http://schemas.openxmlformats.org/officeDocument/2006/relationships/oleObject" Target="../embeddings/oleObject147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40.wmf"/><Relationship Id="rId20" Type="http://schemas.openxmlformats.org/officeDocument/2006/relationships/image" Target="../media/image14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wmf"/><Relationship Id="rId11" Type="http://schemas.openxmlformats.org/officeDocument/2006/relationships/oleObject" Target="../embeddings/oleObject140.bin"/><Relationship Id="rId24" Type="http://schemas.openxmlformats.org/officeDocument/2006/relationships/image" Target="../media/image144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2.bin"/><Relationship Id="rId23" Type="http://schemas.openxmlformats.org/officeDocument/2006/relationships/oleObject" Target="../embeddings/oleObject146.bin"/><Relationship Id="rId10" Type="http://schemas.openxmlformats.org/officeDocument/2006/relationships/image" Target="../media/image137.wmf"/><Relationship Id="rId19" Type="http://schemas.openxmlformats.org/officeDocument/2006/relationships/oleObject" Target="../embeddings/oleObject144.bin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39.wmf"/><Relationship Id="rId22" Type="http://schemas.openxmlformats.org/officeDocument/2006/relationships/image" Target="../media/image1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153.wmf"/><Relationship Id="rId26" Type="http://schemas.openxmlformats.org/officeDocument/2006/relationships/image" Target="../media/image157.wmf"/><Relationship Id="rId39" Type="http://schemas.openxmlformats.org/officeDocument/2006/relationships/oleObject" Target="../embeddings/oleObject166.bin"/><Relationship Id="rId3" Type="http://schemas.openxmlformats.org/officeDocument/2006/relationships/oleObject" Target="../embeddings/oleObject148.bin"/><Relationship Id="rId21" Type="http://schemas.openxmlformats.org/officeDocument/2006/relationships/oleObject" Target="../embeddings/oleObject157.bin"/><Relationship Id="rId34" Type="http://schemas.openxmlformats.org/officeDocument/2006/relationships/image" Target="../media/image161.wmf"/><Relationship Id="rId42" Type="http://schemas.openxmlformats.org/officeDocument/2006/relationships/image" Target="../media/image165.wmf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150.wmf"/><Relationship Id="rId17" Type="http://schemas.openxmlformats.org/officeDocument/2006/relationships/oleObject" Target="../embeddings/oleObject155.bin"/><Relationship Id="rId25" Type="http://schemas.openxmlformats.org/officeDocument/2006/relationships/oleObject" Target="../embeddings/oleObject159.bin"/><Relationship Id="rId33" Type="http://schemas.openxmlformats.org/officeDocument/2006/relationships/oleObject" Target="../embeddings/oleObject163.bin"/><Relationship Id="rId38" Type="http://schemas.openxmlformats.org/officeDocument/2006/relationships/image" Target="../media/image163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52.wmf"/><Relationship Id="rId20" Type="http://schemas.openxmlformats.org/officeDocument/2006/relationships/image" Target="../media/image154.wmf"/><Relationship Id="rId29" Type="http://schemas.openxmlformats.org/officeDocument/2006/relationships/oleObject" Target="../embeddings/oleObject161.bin"/><Relationship Id="rId41" Type="http://schemas.openxmlformats.org/officeDocument/2006/relationships/oleObject" Target="../embeddings/oleObject16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156.wmf"/><Relationship Id="rId32" Type="http://schemas.openxmlformats.org/officeDocument/2006/relationships/image" Target="../media/image160.wmf"/><Relationship Id="rId37" Type="http://schemas.openxmlformats.org/officeDocument/2006/relationships/oleObject" Target="../embeddings/oleObject165.bin"/><Relationship Id="rId40" Type="http://schemas.openxmlformats.org/officeDocument/2006/relationships/image" Target="../media/image164.wmf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4.bin"/><Relationship Id="rId23" Type="http://schemas.openxmlformats.org/officeDocument/2006/relationships/oleObject" Target="../embeddings/oleObject158.bin"/><Relationship Id="rId28" Type="http://schemas.openxmlformats.org/officeDocument/2006/relationships/image" Target="../media/image158.wmf"/><Relationship Id="rId36" Type="http://schemas.openxmlformats.org/officeDocument/2006/relationships/image" Target="../media/image162.wmf"/><Relationship Id="rId10" Type="http://schemas.openxmlformats.org/officeDocument/2006/relationships/image" Target="../media/image149.wmf"/><Relationship Id="rId19" Type="http://schemas.openxmlformats.org/officeDocument/2006/relationships/oleObject" Target="../embeddings/oleObject156.bin"/><Relationship Id="rId31" Type="http://schemas.openxmlformats.org/officeDocument/2006/relationships/oleObject" Target="../embeddings/oleObject162.bin"/><Relationship Id="rId44" Type="http://schemas.openxmlformats.org/officeDocument/2006/relationships/image" Target="../media/image166.wmf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151.bin"/><Relationship Id="rId14" Type="http://schemas.openxmlformats.org/officeDocument/2006/relationships/image" Target="../media/image151.wmf"/><Relationship Id="rId22" Type="http://schemas.openxmlformats.org/officeDocument/2006/relationships/image" Target="../media/image155.wmf"/><Relationship Id="rId27" Type="http://schemas.openxmlformats.org/officeDocument/2006/relationships/oleObject" Target="../embeddings/oleObject160.bin"/><Relationship Id="rId30" Type="http://schemas.openxmlformats.org/officeDocument/2006/relationships/image" Target="../media/image159.wmf"/><Relationship Id="rId35" Type="http://schemas.openxmlformats.org/officeDocument/2006/relationships/oleObject" Target="../embeddings/oleObject164.bin"/><Relationship Id="rId43" Type="http://schemas.openxmlformats.org/officeDocument/2006/relationships/oleObject" Target="../embeddings/oleObject16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oleObject" Target="../embeddings/oleObject174.bin"/><Relationship Id="rId18" Type="http://schemas.openxmlformats.org/officeDocument/2006/relationships/image" Target="../media/image174.wmf"/><Relationship Id="rId26" Type="http://schemas.openxmlformats.org/officeDocument/2006/relationships/image" Target="../media/image178.wmf"/><Relationship Id="rId3" Type="http://schemas.openxmlformats.org/officeDocument/2006/relationships/oleObject" Target="../embeddings/oleObject169.bin"/><Relationship Id="rId21" Type="http://schemas.openxmlformats.org/officeDocument/2006/relationships/oleObject" Target="../embeddings/oleObject178.bin"/><Relationship Id="rId7" Type="http://schemas.openxmlformats.org/officeDocument/2006/relationships/oleObject" Target="../embeddings/oleObject171.bin"/><Relationship Id="rId12" Type="http://schemas.openxmlformats.org/officeDocument/2006/relationships/image" Target="../media/image171.wmf"/><Relationship Id="rId17" Type="http://schemas.openxmlformats.org/officeDocument/2006/relationships/oleObject" Target="../embeddings/oleObject176.bin"/><Relationship Id="rId25" Type="http://schemas.openxmlformats.org/officeDocument/2006/relationships/oleObject" Target="../embeddings/oleObject180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73.wmf"/><Relationship Id="rId20" Type="http://schemas.openxmlformats.org/officeDocument/2006/relationships/image" Target="../media/image175.wmf"/><Relationship Id="rId29" Type="http://schemas.openxmlformats.org/officeDocument/2006/relationships/oleObject" Target="../embeddings/oleObject182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73.bin"/><Relationship Id="rId24" Type="http://schemas.openxmlformats.org/officeDocument/2006/relationships/image" Target="../media/image177.wmf"/><Relationship Id="rId5" Type="http://schemas.openxmlformats.org/officeDocument/2006/relationships/oleObject" Target="../embeddings/oleObject170.bin"/><Relationship Id="rId15" Type="http://schemas.openxmlformats.org/officeDocument/2006/relationships/oleObject" Target="../embeddings/oleObject175.bin"/><Relationship Id="rId23" Type="http://schemas.openxmlformats.org/officeDocument/2006/relationships/oleObject" Target="../embeddings/oleObject179.bin"/><Relationship Id="rId28" Type="http://schemas.openxmlformats.org/officeDocument/2006/relationships/image" Target="../media/image179.wmf"/><Relationship Id="rId10" Type="http://schemas.openxmlformats.org/officeDocument/2006/relationships/image" Target="../media/image170.wmf"/><Relationship Id="rId19" Type="http://schemas.openxmlformats.org/officeDocument/2006/relationships/oleObject" Target="../embeddings/oleObject177.bin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2.bin"/><Relationship Id="rId14" Type="http://schemas.openxmlformats.org/officeDocument/2006/relationships/image" Target="../media/image172.wmf"/><Relationship Id="rId22" Type="http://schemas.openxmlformats.org/officeDocument/2006/relationships/image" Target="../media/image176.wmf"/><Relationship Id="rId27" Type="http://schemas.openxmlformats.org/officeDocument/2006/relationships/oleObject" Target="../embeddings/oleObject181.bin"/><Relationship Id="rId30" Type="http://schemas.openxmlformats.org/officeDocument/2006/relationships/image" Target="../media/image18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3.bin"/><Relationship Id="rId39" Type="http://schemas.openxmlformats.org/officeDocument/2006/relationships/image" Target="../media/image1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7.bin"/><Relationship Id="rId42" Type="http://schemas.openxmlformats.org/officeDocument/2006/relationships/image" Target="../media/image20.wmf"/><Relationship Id="rId47" Type="http://schemas.openxmlformats.org/officeDocument/2006/relationships/oleObject" Target="../embeddings/oleObject24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9.bin"/><Relationship Id="rId46" Type="http://schemas.openxmlformats.org/officeDocument/2006/relationships/image" Target="../media/image22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image" Target="../media/image14.wmf"/><Relationship Id="rId41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20.bin"/><Relationship Id="rId45" Type="http://schemas.openxmlformats.org/officeDocument/2006/relationships/oleObject" Target="../embeddings/oleObject2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4.bin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image" Target="../media/image15.wmf"/><Relationship Id="rId44" Type="http://schemas.openxmlformats.org/officeDocument/2006/relationships/image" Target="../media/image21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7.wmf"/><Relationship Id="rId43" Type="http://schemas.openxmlformats.org/officeDocument/2006/relationships/oleObject" Target="../embeddings/oleObject22.bin"/><Relationship Id="rId48" Type="http://schemas.openxmlformats.org/officeDocument/2006/relationships/image" Target="../media/image2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9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7.bin"/><Relationship Id="rId18" Type="http://schemas.openxmlformats.org/officeDocument/2006/relationships/oleObject" Target="../embeddings/oleObject39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39.wmf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5.wmf"/><Relationship Id="rId17" Type="http://schemas.openxmlformats.org/officeDocument/2006/relationships/hyperlink" Target="http://www.bcmath.ca/" TargetMode="External"/><Relationship Id="rId25" Type="http://schemas.openxmlformats.org/officeDocument/2006/relationships/image" Target="../media/image41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7.wmf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6.bin"/><Relationship Id="rId24" Type="http://schemas.openxmlformats.org/officeDocument/2006/relationships/oleObject" Target="../embeddings/oleObject42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image" Target="../media/image40.wmf"/><Relationship Id="rId10" Type="http://schemas.openxmlformats.org/officeDocument/2006/relationships/image" Target="../media/image34.wmf"/><Relationship Id="rId19" Type="http://schemas.openxmlformats.org/officeDocument/2006/relationships/image" Target="../media/image38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6.wmf"/><Relationship Id="rId22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9.wmf"/><Relationship Id="rId26" Type="http://schemas.openxmlformats.org/officeDocument/2006/relationships/image" Target="../media/image53.wmf"/><Relationship Id="rId39" Type="http://schemas.openxmlformats.org/officeDocument/2006/relationships/oleObject" Target="../embeddings/oleObject61.bin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7.wmf"/><Relationship Id="rId42" Type="http://schemas.openxmlformats.org/officeDocument/2006/relationships/image" Target="../media/image61.wmf"/><Relationship Id="rId47" Type="http://schemas.openxmlformats.org/officeDocument/2006/relationships/oleObject" Target="../embeddings/oleObject65.bin"/><Relationship Id="rId50" Type="http://schemas.openxmlformats.org/officeDocument/2006/relationships/image" Target="../media/image65.wmf"/><Relationship Id="rId55" Type="http://schemas.openxmlformats.org/officeDocument/2006/relationships/oleObject" Target="../embeddings/oleObject69.bin"/><Relationship Id="rId7" Type="http://schemas.openxmlformats.org/officeDocument/2006/relationships/oleObject" Target="../embeddings/oleObject4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29" Type="http://schemas.openxmlformats.org/officeDocument/2006/relationships/oleObject" Target="../embeddings/oleObject56.bin"/><Relationship Id="rId41" Type="http://schemas.openxmlformats.org/officeDocument/2006/relationships/oleObject" Target="../embeddings/oleObject62.bin"/><Relationship Id="rId54" Type="http://schemas.openxmlformats.org/officeDocument/2006/relationships/image" Target="../media/image67.wmf"/><Relationship Id="rId62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2.wmf"/><Relationship Id="rId32" Type="http://schemas.openxmlformats.org/officeDocument/2006/relationships/image" Target="../media/image56.wmf"/><Relationship Id="rId37" Type="http://schemas.openxmlformats.org/officeDocument/2006/relationships/oleObject" Target="../embeddings/oleObject60.bin"/><Relationship Id="rId40" Type="http://schemas.openxmlformats.org/officeDocument/2006/relationships/image" Target="../media/image60.wmf"/><Relationship Id="rId45" Type="http://schemas.openxmlformats.org/officeDocument/2006/relationships/oleObject" Target="../embeddings/oleObject64.bin"/><Relationship Id="rId53" Type="http://schemas.openxmlformats.org/officeDocument/2006/relationships/oleObject" Target="../embeddings/oleObject68.bin"/><Relationship Id="rId58" Type="http://schemas.openxmlformats.org/officeDocument/2006/relationships/image" Target="../media/image69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4.wmf"/><Relationship Id="rId36" Type="http://schemas.openxmlformats.org/officeDocument/2006/relationships/image" Target="../media/image58.wmf"/><Relationship Id="rId49" Type="http://schemas.openxmlformats.org/officeDocument/2006/relationships/oleObject" Target="../embeddings/oleObject66.bin"/><Relationship Id="rId57" Type="http://schemas.openxmlformats.org/officeDocument/2006/relationships/oleObject" Target="../embeddings/oleObject70.bin"/><Relationship Id="rId61" Type="http://schemas.openxmlformats.org/officeDocument/2006/relationships/oleObject" Target="../embeddings/oleObject72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4" Type="http://schemas.openxmlformats.org/officeDocument/2006/relationships/image" Target="../media/image62.wmf"/><Relationship Id="rId52" Type="http://schemas.openxmlformats.org/officeDocument/2006/relationships/image" Target="../media/image66.wmf"/><Relationship Id="rId60" Type="http://schemas.openxmlformats.org/officeDocument/2006/relationships/image" Target="../media/image70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5.wmf"/><Relationship Id="rId35" Type="http://schemas.openxmlformats.org/officeDocument/2006/relationships/oleObject" Target="../embeddings/oleObject59.bin"/><Relationship Id="rId43" Type="http://schemas.openxmlformats.org/officeDocument/2006/relationships/oleObject" Target="../embeddings/oleObject63.bin"/><Relationship Id="rId48" Type="http://schemas.openxmlformats.org/officeDocument/2006/relationships/image" Target="../media/image64.wmf"/><Relationship Id="rId56" Type="http://schemas.openxmlformats.org/officeDocument/2006/relationships/image" Target="../media/image68.wmf"/><Relationship Id="rId8" Type="http://schemas.openxmlformats.org/officeDocument/2006/relationships/image" Target="../media/image44.wmf"/><Relationship Id="rId51" Type="http://schemas.openxmlformats.org/officeDocument/2006/relationships/oleObject" Target="../embeddings/oleObject67.bin"/><Relationship Id="rId3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38" Type="http://schemas.openxmlformats.org/officeDocument/2006/relationships/image" Target="../media/image59.wmf"/><Relationship Id="rId46" Type="http://schemas.openxmlformats.org/officeDocument/2006/relationships/image" Target="../media/image63.wmf"/><Relationship Id="rId59" Type="http://schemas.openxmlformats.org/officeDocument/2006/relationships/oleObject" Target="../embeddings/oleObject71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9.wmf"/><Relationship Id="rId26" Type="http://schemas.openxmlformats.org/officeDocument/2006/relationships/image" Target="../media/image83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87.wmf"/><Relationship Id="rId42" Type="http://schemas.openxmlformats.org/officeDocument/2006/relationships/image" Target="../media/image91.wmf"/><Relationship Id="rId47" Type="http://schemas.openxmlformats.org/officeDocument/2006/relationships/oleObject" Target="../embeddings/oleObject95.bin"/><Relationship Id="rId50" Type="http://schemas.openxmlformats.org/officeDocument/2006/relationships/image" Target="../media/image95.wmf"/><Relationship Id="rId55" Type="http://schemas.openxmlformats.org/officeDocument/2006/relationships/oleObject" Target="../embeddings/oleObject99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8.bin"/><Relationship Id="rId38" Type="http://schemas.openxmlformats.org/officeDocument/2006/relationships/image" Target="../media/image89.wmf"/><Relationship Id="rId46" Type="http://schemas.openxmlformats.org/officeDocument/2006/relationships/image" Target="../media/image93.wmf"/><Relationship Id="rId59" Type="http://schemas.openxmlformats.org/officeDocument/2006/relationships/oleObject" Target="../embeddings/oleObject101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29" Type="http://schemas.openxmlformats.org/officeDocument/2006/relationships/oleObject" Target="../embeddings/oleObject86.bin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97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2.wmf"/><Relationship Id="rId32" Type="http://schemas.openxmlformats.org/officeDocument/2006/relationships/image" Target="../media/image86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90.wmf"/><Relationship Id="rId45" Type="http://schemas.openxmlformats.org/officeDocument/2006/relationships/oleObject" Target="../embeddings/oleObject94.bin"/><Relationship Id="rId53" Type="http://schemas.openxmlformats.org/officeDocument/2006/relationships/oleObject" Target="../embeddings/oleObject98.bin"/><Relationship Id="rId58" Type="http://schemas.openxmlformats.org/officeDocument/2006/relationships/image" Target="../media/image99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84.wmf"/><Relationship Id="rId36" Type="http://schemas.openxmlformats.org/officeDocument/2006/relationships/image" Target="../media/image88.wmf"/><Relationship Id="rId49" Type="http://schemas.openxmlformats.org/officeDocument/2006/relationships/oleObject" Target="../embeddings/oleObject96.bin"/><Relationship Id="rId57" Type="http://schemas.openxmlformats.org/officeDocument/2006/relationships/oleObject" Target="../embeddings/oleObject100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7.bin"/><Relationship Id="rId44" Type="http://schemas.openxmlformats.org/officeDocument/2006/relationships/image" Target="../media/image92.wmf"/><Relationship Id="rId52" Type="http://schemas.openxmlformats.org/officeDocument/2006/relationships/image" Target="../media/image96.wmf"/><Relationship Id="rId60" Type="http://schemas.openxmlformats.org/officeDocument/2006/relationships/image" Target="../media/image100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85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94.wmf"/><Relationship Id="rId56" Type="http://schemas.openxmlformats.org/officeDocument/2006/relationships/image" Target="../media/image98.wmf"/><Relationship Id="rId8" Type="http://schemas.openxmlformats.org/officeDocument/2006/relationships/image" Target="../media/image74.wmf"/><Relationship Id="rId51" Type="http://schemas.openxmlformats.org/officeDocument/2006/relationships/oleObject" Target="../embeddings/oleObject97.bin"/><Relationship Id="rId3" Type="http://schemas.openxmlformats.org/officeDocument/2006/relationships/oleObject" Target="../embeddings/oleObject7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oleObject" Target="../embeddings/oleObject10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2.wmf"/><Relationship Id="rId4" Type="http://schemas.openxmlformats.org/officeDocument/2006/relationships/oleObject" Target="../embeddings/oleObject10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7" Type="http://schemas.openxmlformats.org/officeDocument/2006/relationships/image" Target="../media/image10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5.bin"/><Relationship Id="rId4" Type="http://schemas.openxmlformats.org/officeDocument/2006/relationships/image" Target="../media/image10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Ch5 Radicals</a:t>
            </a:r>
            <a:br>
              <a:rPr lang="en-CA" dirty="0"/>
            </a:br>
            <a:r>
              <a:rPr lang="en-CA" dirty="0"/>
              <a:t>Lesson 3</a:t>
            </a:r>
            <a:br>
              <a:rPr lang="en-CA" dirty="0"/>
            </a:br>
            <a:r>
              <a:rPr lang="en-CA" dirty="0"/>
              <a:t>Solving Radical 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0505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09550"/>
            <a:ext cx="7467600" cy="865188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Given the following equations, which ones have an extraneous root?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3850" y="1404938"/>
          <a:ext cx="275723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17440" imgH="241200" progId="Equation.DSMT4">
                  <p:embed/>
                </p:oleObj>
              </mc:Choice>
              <mc:Fallback>
                <p:oleObj name="Equation" r:id="rId3" imgW="111744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404938"/>
                        <a:ext cx="2757235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2588" y="2471738"/>
          <a:ext cx="32893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440" imgH="241200" progId="Equation.DSMT4">
                  <p:embed/>
                </p:oleObj>
              </mc:Choice>
              <mc:Fallback>
                <p:oleObj name="Equation" r:id="rId5" imgW="1333440" imgH="241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2471738"/>
                        <a:ext cx="3289300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3537" y="3500438"/>
          <a:ext cx="3667126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85720" imgH="241200" progId="Equation.DSMT4">
                  <p:embed/>
                </p:oleObj>
              </mc:Choice>
              <mc:Fallback>
                <p:oleObj name="Equation" r:id="rId7" imgW="148572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" y="3500438"/>
                        <a:ext cx="3667126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73062" y="4605338"/>
          <a:ext cx="3727451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241200" progId="Equation.DSMT4">
                  <p:embed/>
                </p:oleObj>
              </mc:Choice>
              <mc:Fallback>
                <p:oleObj name="Equation" r:id="rId9" imgW="1511280" imgH="2412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" y="4605338"/>
                        <a:ext cx="3727451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2F856-8000-4FB5-9791-F3E91FC0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32186"/>
          </a:xfrm>
        </p:spPr>
        <p:txBody>
          <a:bodyPr>
            <a:normAutofit fontScale="90000"/>
          </a:bodyPr>
          <a:lstStyle/>
          <a:p>
            <a:r>
              <a:rPr lang="en-CA" dirty="0"/>
              <a:t>Cases with No Solution!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5FC6A-8B91-47E1-877A-DC831BF78D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874059"/>
            <a:ext cx="8451476" cy="1990165"/>
          </a:xfrm>
        </p:spPr>
        <p:txBody>
          <a:bodyPr>
            <a:normAutofit/>
          </a:bodyPr>
          <a:lstStyle/>
          <a:p>
            <a:r>
              <a:rPr lang="en-CA" sz="2100" dirty="0"/>
              <a:t>If there are no valid intersection points between the two sides of an equation, then there are no solutions!</a:t>
            </a:r>
          </a:p>
          <a:p>
            <a:r>
              <a:rPr lang="en-CA" sz="2100" dirty="0"/>
              <a:t>Learn to sketch a general graph of the radical function</a:t>
            </a:r>
          </a:p>
          <a:p>
            <a:pPr lvl="1"/>
            <a:r>
              <a:rPr lang="en-CA" sz="1800" dirty="0" err="1"/>
              <a:t>Ie</a:t>
            </a:r>
            <a:r>
              <a:rPr lang="en-CA" sz="1800" dirty="0"/>
              <a:t>: Opens UP/Down ?  LEFT/RIGHT???  Where it begins?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EC96212-C5C5-4C5B-80DC-D20712736CC7}"/>
              </a:ext>
            </a:extLst>
          </p:cNvPr>
          <p:cNvGrpSpPr/>
          <p:nvPr/>
        </p:nvGrpSpPr>
        <p:grpSpPr>
          <a:xfrm>
            <a:off x="373624" y="4416427"/>
            <a:ext cx="2432050" cy="2203449"/>
            <a:chOff x="373624" y="3549651"/>
            <a:chExt cx="3088994" cy="3070225"/>
          </a:xfrm>
        </p:grpSpPr>
        <p:sp>
          <p:nvSpPr>
            <p:cNvPr id="5" name="AutoShape 82">
              <a:extLst>
                <a:ext uri="{FF2B5EF4-FFF2-40B4-BE49-F238E27FC236}">
                  <a16:creationId xmlns:a16="http://schemas.microsoft.com/office/drawing/2014/main" id="{1A7E8711-AE0B-4B73-B71D-BEC0ACDC778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3624" y="3556001"/>
              <a:ext cx="3051175" cy="306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84">
              <a:extLst>
                <a:ext uri="{FF2B5EF4-FFF2-40B4-BE49-F238E27FC236}">
                  <a16:creationId xmlns:a16="http://schemas.microsoft.com/office/drawing/2014/main" id="{CAEF797A-1BE1-4FE9-90E8-8E245C7AB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70194"/>
              <a:ext cx="3085819" cy="304333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7" name="Line 85">
              <a:extLst>
                <a:ext uri="{FF2B5EF4-FFF2-40B4-BE49-F238E27FC236}">
                  <a16:creationId xmlns:a16="http://schemas.microsoft.com/office/drawing/2014/main" id="{114361B4-875C-40DB-93E7-D7DE272267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33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86">
              <a:extLst>
                <a:ext uri="{FF2B5EF4-FFF2-40B4-BE49-F238E27FC236}">
                  <a16:creationId xmlns:a16="http://schemas.microsoft.com/office/drawing/2014/main" id="{A22C062B-FD60-40B9-A4DE-0E6A933CAA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5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87">
              <a:extLst>
                <a:ext uri="{FF2B5EF4-FFF2-40B4-BE49-F238E27FC236}">
                  <a16:creationId xmlns:a16="http://schemas.microsoft.com/office/drawing/2014/main" id="{8DDCA63A-98CC-41B5-9B99-3CE443E5D6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30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88">
              <a:extLst>
                <a:ext uri="{FF2B5EF4-FFF2-40B4-BE49-F238E27FC236}">
                  <a16:creationId xmlns:a16="http://schemas.microsoft.com/office/drawing/2014/main" id="{73CC36CC-B080-4BD3-987E-4261155B6A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62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89">
              <a:extLst>
                <a:ext uri="{FF2B5EF4-FFF2-40B4-BE49-F238E27FC236}">
                  <a16:creationId xmlns:a16="http://schemas.microsoft.com/office/drawing/2014/main" id="{A34FECBE-4FE5-44D5-86F2-766B5BAF3F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61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90">
              <a:extLst>
                <a:ext uri="{FF2B5EF4-FFF2-40B4-BE49-F238E27FC236}">
                  <a16:creationId xmlns:a16="http://schemas.microsoft.com/office/drawing/2014/main" id="{15CFE6CC-9B85-4996-9DB7-4474025A47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93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91">
              <a:extLst>
                <a:ext uri="{FF2B5EF4-FFF2-40B4-BE49-F238E27FC236}">
                  <a16:creationId xmlns:a16="http://schemas.microsoft.com/office/drawing/2014/main" id="{0B9C4496-29AF-4538-995F-17E3845160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58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92">
              <a:extLst>
                <a:ext uri="{FF2B5EF4-FFF2-40B4-BE49-F238E27FC236}">
                  <a16:creationId xmlns:a16="http://schemas.microsoft.com/office/drawing/2014/main" id="{1E27EAFF-706F-4349-8E3B-B162EA685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90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93">
              <a:extLst>
                <a:ext uri="{FF2B5EF4-FFF2-40B4-BE49-F238E27FC236}">
                  <a16:creationId xmlns:a16="http://schemas.microsoft.com/office/drawing/2014/main" id="{233177CC-39FA-43E1-AECA-2E297991C7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24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94">
              <a:extLst>
                <a:ext uri="{FF2B5EF4-FFF2-40B4-BE49-F238E27FC236}">
                  <a16:creationId xmlns:a16="http://schemas.microsoft.com/office/drawing/2014/main" id="{86F18070-9F8F-42C0-B10D-999EA789B4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56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95">
              <a:extLst>
                <a:ext uri="{FF2B5EF4-FFF2-40B4-BE49-F238E27FC236}">
                  <a16:creationId xmlns:a16="http://schemas.microsoft.com/office/drawing/2014/main" id="{6D0CEDA5-1429-48D8-80C7-0C4A9653C2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89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96">
              <a:extLst>
                <a:ext uri="{FF2B5EF4-FFF2-40B4-BE49-F238E27FC236}">
                  <a16:creationId xmlns:a16="http://schemas.microsoft.com/office/drawing/2014/main" id="{17099F8D-B7CF-49BD-AD6C-DA8EE0CAA2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21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97">
              <a:extLst>
                <a:ext uri="{FF2B5EF4-FFF2-40B4-BE49-F238E27FC236}">
                  <a16:creationId xmlns:a16="http://schemas.microsoft.com/office/drawing/2014/main" id="{005ABFB5-C69E-4BEA-A947-AE9748686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87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98">
              <a:extLst>
                <a:ext uri="{FF2B5EF4-FFF2-40B4-BE49-F238E27FC236}">
                  <a16:creationId xmlns:a16="http://schemas.microsoft.com/office/drawing/2014/main" id="{15076ED4-7F82-4A87-A87B-D9ABCA7F57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8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99">
              <a:extLst>
                <a:ext uri="{FF2B5EF4-FFF2-40B4-BE49-F238E27FC236}">
                  <a16:creationId xmlns:a16="http://schemas.microsoft.com/office/drawing/2014/main" id="{67D6AD5B-8C47-4406-B34D-149EF7A18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621982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00">
              <a:extLst>
                <a:ext uri="{FF2B5EF4-FFF2-40B4-BE49-F238E27FC236}">
                  <a16:creationId xmlns:a16="http://schemas.microsoft.com/office/drawing/2014/main" id="{49AD4A3E-3518-40DE-A7F0-0EEBCA165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6226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01">
              <a:extLst>
                <a:ext uri="{FF2B5EF4-FFF2-40B4-BE49-F238E27FC236}">
                  <a16:creationId xmlns:a16="http://schemas.microsoft.com/office/drawing/2014/main" id="{77D81B77-3396-491D-88EC-C3FC6F492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84358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02">
              <a:extLst>
                <a:ext uri="{FF2B5EF4-FFF2-40B4-BE49-F238E27FC236}">
                  <a16:creationId xmlns:a16="http://schemas.microsoft.com/office/drawing/2014/main" id="{8D64EDA2-1C42-4890-B076-1891847A05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8499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03">
              <a:extLst>
                <a:ext uri="{FF2B5EF4-FFF2-40B4-BE49-F238E27FC236}">
                  <a16:creationId xmlns:a16="http://schemas.microsoft.com/office/drawing/2014/main" id="{7D75FC4D-B884-4168-9229-D5F9FE43F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0800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04">
              <a:extLst>
                <a:ext uri="{FF2B5EF4-FFF2-40B4-BE49-F238E27FC236}">
                  <a16:creationId xmlns:a16="http://schemas.microsoft.com/office/drawing/2014/main" id="{75BD6AE1-D9C8-4931-989F-1BA0D8C17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084764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05">
              <a:extLst>
                <a:ext uri="{FF2B5EF4-FFF2-40B4-BE49-F238E27FC236}">
                  <a16:creationId xmlns:a16="http://schemas.microsoft.com/office/drawing/2014/main" id="{57B41443-25FE-4221-9148-B556CFD22B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702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06">
              <a:extLst>
                <a:ext uri="{FF2B5EF4-FFF2-40B4-BE49-F238E27FC236}">
                  <a16:creationId xmlns:a16="http://schemas.microsoft.com/office/drawing/2014/main" id="{9B46381A-9FE6-4947-AB2C-023FE4727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70852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07">
              <a:extLst>
                <a:ext uri="{FF2B5EF4-FFF2-40B4-BE49-F238E27FC236}">
                  <a16:creationId xmlns:a16="http://schemas.microsoft.com/office/drawing/2014/main" id="{93139215-06B0-4E98-BD84-1D3AEA40E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321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08">
              <a:extLst>
                <a:ext uri="{FF2B5EF4-FFF2-40B4-BE49-F238E27FC236}">
                  <a16:creationId xmlns:a16="http://schemas.microsoft.com/office/drawing/2014/main" id="{4EDAFC5B-2C53-4016-912F-E12A8E660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3259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09">
              <a:extLst>
                <a:ext uri="{FF2B5EF4-FFF2-40B4-BE49-F238E27FC236}">
                  <a16:creationId xmlns:a16="http://schemas.microsoft.com/office/drawing/2014/main" id="{A74857FD-3D26-4AC2-8C4A-06F82F3C3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394335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110">
              <a:extLst>
                <a:ext uri="{FF2B5EF4-FFF2-40B4-BE49-F238E27FC236}">
                  <a16:creationId xmlns:a16="http://schemas.microsoft.com/office/drawing/2014/main" id="{EE242947-081A-4D88-B3DF-968B6C6569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39497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111">
              <a:extLst>
                <a:ext uri="{FF2B5EF4-FFF2-40B4-BE49-F238E27FC236}">
                  <a16:creationId xmlns:a16="http://schemas.microsoft.com/office/drawing/2014/main" id="{1AD5B862-173F-4B9F-A92F-A4C1FF6D18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562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112">
              <a:extLst>
                <a:ext uri="{FF2B5EF4-FFF2-40B4-BE49-F238E27FC236}">
                  <a16:creationId xmlns:a16="http://schemas.microsoft.com/office/drawing/2014/main" id="{F126CAF9-C56F-461D-908F-E2381F346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610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113">
              <a:extLst>
                <a:ext uri="{FF2B5EF4-FFF2-40B4-BE49-F238E27FC236}">
                  <a16:creationId xmlns:a16="http://schemas.microsoft.com/office/drawing/2014/main" id="{BA0DB275-4E5E-4A29-82E0-4CDDF8D7B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6735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114">
              <a:extLst>
                <a:ext uri="{FF2B5EF4-FFF2-40B4-BE49-F238E27FC236}">
                  <a16:creationId xmlns:a16="http://schemas.microsoft.com/office/drawing/2014/main" id="{46AC5C40-866F-46A8-8E3B-F95C82E33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737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Rectangle 115">
              <a:extLst>
                <a:ext uri="{FF2B5EF4-FFF2-40B4-BE49-F238E27FC236}">
                  <a16:creationId xmlns:a16="http://schemas.microsoft.com/office/drawing/2014/main" id="{EE3B7D45-F21F-4B2E-AC35-22E8E5174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712" y="5291139"/>
              <a:ext cx="50800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8" name="Freeform 116">
              <a:extLst>
                <a:ext uri="{FF2B5EF4-FFF2-40B4-BE49-F238E27FC236}">
                  <a16:creationId xmlns:a16="http://schemas.microsoft.com/office/drawing/2014/main" id="{F9B81CE5-A342-4425-8AA1-DEBB61F05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287" y="5416551"/>
              <a:ext cx="26988" cy="101600"/>
            </a:xfrm>
            <a:custGeom>
              <a:avLst/>
              <a:gdLst>
                <a:gd name="T0" fmla="*/ 0 w 17"/>
                <a:gd name="T1" fmla="*/ 0 h 64"/>
                <a:gd name="T2" fmla="*/ 17 w 17"/>
                <a:gd name="T3" fmla="*/ 32 h 64"/>
                <a:gd name="T4" fmla="*/ 0 w 17"/>
                <a:gd name="T5" fmla="*/ 64 h 64"/>
                <a:gd name="T6" fmla="*/ 0 w 17"/>
                <a:gd name="T7" fmla="*/ 0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64"/>
                <a:gd name="T14" fmla="*/ 17 w 17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64">
                  <a:moveTo>
                    <a:pt x="0" y="0"/>
                  </a:moveTo>
                  <a:lnTo>
                    <a:pt x="17" y="32"/>
                  </a:lnTo>
                  <a:lnTo>
                    <a:pt x="0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9" name="Line 117">
              <a:extLst>
                <a:ext uri="{FF2B5EF4-FFF2-40B4-BE49-F238E27FC236}">
                  <a16:creationId xmlns:a16="http://schemas.microsoft.com/office/drawing/2014/main" id="{1D83468E-483D-4EB1-84CF-D2166035C0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64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118">
              <a:extLst>
                <a:ext uri="{FF2B5EF4-FFF2-40B4-BE49-F238E27FC236}">
                  <a16:creationId xmlns:a16="http://schemas.microsoft.com/office/drawing/2014/main" id="{6AD99834-F896-4559-8E52-0571DFEF2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96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119">
              <a:extLst>
                <a:ext uri="{FF2B5EF4-FFF2-40B4-BE49-F238E27FC236}">
                  <a16:creationId xmlns:a16="http://schemas.microsoft.com/office/drawing/2014/main" id="{5205098C-DD67-40CC-8AD7-D1721D414F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7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120">
              <a:extLst>
                <a:ext uri="{FF2B5EF4-FFF2-40B4-BE49-F238E27FC236}">
                  <a16:creationId xmlns:a16="http://schemas.microsoft.com/office/drawing/2014/main" id="{C16858FF-3541-45B4-86E1-2BD22ACECF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59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121">
              <a:extLst>
                <a:ext uri="{FF2B5EF4-FFF2-40B4-BE49-F238E27FC236}">
                  <a16:creationId xmlns:a16="http://schemas.microsoft.com/office/drawing/2014/main" id="{1C45E930-C22B-4042-805B-B8C9D4BAD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7724" y="3549651"/>
              <a:ext cx="50800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4" name="Freeform 122">
              <a:extLst>
                <a:ext uri="{FF2B5EF4-FFF2-40B4-BE49-F238E27FC236}">
                  <a16:creationId xmlns:a16="http://schemas.microsoft.com/office/drawing/2014/main" id="{FE29D6F6-D9C7-485B-B3D4-F115499EA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5812" y="3567114"/>
              <a:ext cx="53975" cy="52388"/>
            </a:xfrm>
            <a:custGeom>
              <a:avLst/>
              <a:gdLst>
                <a:gd name="T0" fmla="*/ 0 w 34"/>
                <a:gd name="T1" fmla="*/ 33 h 33"/>
                <a:gd name="T2" fmla="*/ 17 w 34"/>
                <a:gd name="T3" fmla="*/ 0 h 33"/>
                <a:gd name="T4" fmla="*/ 34 w 34"/>
                <a:gd name="T5" fmla="*/ 33 h 33"/>
                <a:gd name="T6" fmla="*/ 0 w 34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3"/>
                <a:gd name="T14" fmla="*/ 34 w 34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3">
                  <a:moveTo>
                    <a:pt x="0" y="33"/>
                  </a:moveTo>
                  <a:lnTo>
                    <a:pt x="17" y="0"/>
                  </a:lnTo>
                  <a:lnTo>
                    <a:pt x="34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5" name="Rectangle 123">
              <a:extLst>
                <a:ext uri="{FF2B5EF4-FFF2-40B4-BE49-F238E27FC236}">
                  <a16:creationId xmlns:a16="http://schemas.microsoft.com/office/drawing/2014/main" id="{27A1E382-1174-4D8F-A0F1-D168DBBA6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62351"/>
              <a:ext cx="3044825" cy="3051175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6" name="Line 124">
              <a:extLst>
                <a:ext uri="{FF2B5EF4-FFF2-40B4-BE49-F238E27FC236}">
                  <a16:creationId xmlns:a16="http://schemas.microsoft.com/office/drawing/2014/main" id="{D6A815D9-DAC9-4C9C-B733-24643EAAE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52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Rectangle 125">
              <a:extLst>
                <a:ext uri="{FF2B5EF4-FFF2-40B4-BE49-F238E27FC236}">
                  <a16:creationId xmlns:a16="http://schemas.microsoft.com/office/drawing/2014/main" id="{3312940E-874D-439B-A760-D6E6562AD6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362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8" name="Line 126">
              <a:extLst>
                <a:ext uri="{FF2B5EF4-FFF2-40B4-BE49-F238E27FC236}">
                  <a16:creationId xmlns:a16="http://schemas.microsoft.com/office/drawing/2014/main" id="{A316C015-E8F8-4C90-9EDD-9B470A576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24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127">
              <a:extLst>
                <a:ext uri="{FF2B5EF4-FFF2-40B4-BE49-F238E27FC236}">
                  <a16:creationId xmlns:a16="http://schemas.microsoft.com/office/drawing/2014/main" id="{EE946A66-BFF6-4616-BEA9-1D3221467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087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0" name="Rectangle 128">
              <a:extLst>
                <a:ext uri="{FF2B5EF4-FFF2-40B4-BE49-F238E27FC236}">
                  <a16:creationId xmlns:a16="http://schemas.microsoft.com/office/drawing/2014/main" id="{6D59D9B7-7760-43E8-923F-52B479BBB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3912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1" name="Line 129">
              <a:extLst>
                <a:ext uri="{FF2B5EF4-FFF2-40B4-BE49-F238E27FC236}">
                  <a16:creationId xmlns:a16="http://schemas.microsoft.com/office/drawing/2014/main" id="{5C4791ED-ACD8-4730-A59D-70EF4FCE97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934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Rectangle 130">
              <a:extLst>
                <a:ext uri="{FF2B5EF4-FFF2-40B4-BE49-F238E27FC236}">
                  <a16:creationId xmlns:a16="http://schemas.microsoft.com/office/drawing/2014/main" id="{BA89C5DE-3DA2-40F2-AA0A-29D78BE954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2524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3" name="Line 131">
              <a:extLst>
                <a:ext uri="{FF2B5EF4-FFF2-40B4-BE49-F238E27FC236}">
                  <a16:creationId xmlns:a16="http://schemas.microsoft.com/office/drawing/2014/main" id="{BE861C8E-4483-4733-B691-E24D93E28E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907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Rectangle 132">
              <a:extLst>
                <a:ext uri="{FF2B5EF4-FFF2-40B4-BE49-F238E27FC236}">
                  <a16:creationId xmlns:a16="http://schemas.microsoft.com/office/drawing/2014/main" id="{307AAC15-9E76-4E05-8F77-891F73DF1B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24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5" name="Line 133">
              <a:extLst>
                <a:ext uri="{FF2B5EF4-FFF2-40B4-BE49-F238E27FC236}">
                  <a16:creationId xmlns:a16="http://schemas.microsoft.com/office/drawing/2014/main" id="{F30AF4AA-EA2C-4D33-8EE8-45FB577BE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62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Rectangle 134">
              <a:extLst>
                <a:ext uri="{FF2B5EF4-FFF2-40B4-BE49-F238E27FC236}">
                  <a16:creationId xmlns:a16="http://schemas.microsoft.com/office/drawing/2014/main" id="{DDE564F0-2C4B-4420-B1FD-311BA04C7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879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7" name="Line 135">
              <a:extLst>
                <a:ext uri="{FF2B5EF4-FFF2-40B4-BE49-F238E27FC236}">
                  <a16:creationId xmlns:a16="http://schemas.microsoft.com/office/drawing/2014/main" id="{F652332F-B4B8-4879-B343-6053573D5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17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Rectangle 136">
              <a:extLst>
                <a:ext uri="{FF2B5EF4-FFF2-40B4-BE49-F238E27FC236}">
                  <a16:creationId xmlns:a16="http://schemas.microsoft.com/office/drawing/2014/main" id="{5267F62C-F841-459F-86EC-3FDB5D544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34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59" name="Line 137">
              <a:extLst>
                <a:ext uri="{FF2B5EF4-FFF2-40B4-BE49-F238E27FC236}">
                  <a16:creationId xmlns:a16="http://schemas.microsoft.com/office/drawing/2014/main" id="{2F11BDF2-5516-4B85-8DAD-06BEE0022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189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138">
              <a:extLst>
                <a:ext uri="{FF2B5EF4-FFF2-40B4-BE49-F238E27FC236}">
                  <a16:creationId xmlns:a16="http://schemas.microsoft.com/office/drawing/2014/main" id="{45CD7515-EBF5-4137-A3A7-2D95F4F5F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737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1" name="Rectangle 139">
              <a:extLst>
                <a:ext uri="{FF2B5EF4-FFF2-40B4-BE49-F238E27FC236}">
                  <a16:creationId xmlns:a16="http://schemas.microsoft.com/office/drawing/2014/main" id="{CC9A280C-9551-462A-BFEA-00D97F02D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012" y="616902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" name="Line 140">
              <a:extLst>
                <a:ext uri="{FF2B5EF4-FFF2-40B4-BE49-F238E27FC236}">
                  <a16:creationId xmlns:a16="http://schemas.microsoft.com/office/drawing/2014/main" id="{E0ABE04E-F08A-49B6-B584-3145D870C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6226176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141">
              <a:extLst>
                <a:ext uri="{FF2B5EF4-FFF2-40B4-BE49-F238E27FC236}">
                  <a16:creationId xmlns:a16="http://schemas.microsoft.com/office/drawing/2014/main" id="{FD46BCE2-910E-4A2D-A178-7477574CA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012" y="5792789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4" name="Line 142">
              <a:extLst>
                <a:ext uri="{FF2B5EF4-FFF2-40B4-BE49-F238E27FC236}">
                  <a16:creationId xmlns:a16="http://schemas.microsoft.com/office/drawing/2014/main" id="{2C83F35B-8CCD-42A2-9E81-3128BDCF2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5849939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143">
              <a:extLst>
                <a:ext uri="{FF2B5EF4-FFF2-40B4-BE49-F238E27FC236}">
                  <a16:creationId xmlns:a16="http://schemas.microsoft.com/office/drawing/2014/main" id="{98D4D5DE-F281-4DB2-844A-FA2C65043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5027614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6" name="Line 144">
              <a:extLst>
                <a:ext uri="{FF2B5EF4-FFF2-40B4-BE49-F238E27FC236}">
                  <a16:creationId xmlns:a16="http://schemas.microsoft.com/office/drawing/2014/main" id="{B2561273-38D5-4E86-A331-1968ED95D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5084764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145">
              <a:extLst>
                <a:ext uri="{FF2B5EF4-FFF2-40B4-BE49-F238E27FC236}">
                  <a16:creationId xmlns:a16="http://schemas.microsoft.com/office/drawing/2014/main" id="{535F2105-D496-4325-88DB-30247EEE3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46513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8" name="Line 146">
              <a:extLst>
                <a:ext uri="{FF2B5EF4-FFF2-40B4-BE49-F238E27FC236}">
                  <a16:creationId xmlns:a16="http://schemas.microsoft.com/office/drawing/2014/main" id="{E84DDB3D-F62A-4D59-975B-B9EEF8028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4708526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147">
              <a:extLst>
                <a:ext uri="{FF2B5EF4-FFF2-40B4-BE49-F238E27FC236}">
                  <a16:creationId xmlns:a16="http://schemas.microsoft.com/office/drawing/2014/main" id="{17E5D7C6-16B8-4A1D-89B8-5252652F2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4268789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0" name="Line 148">
              <a:extLst>
                <a:ext uri="{FF2B5EF4-FFF2-40B4-BE49-F238E27FC236}">
                  <a16:creationId xmlns:a16="http://schemas.microsoft.com/office/drawing/2014/main" id="{2EEFEE19-2969-4C48-B087-DD0A9CD03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4325939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149">
              <a:extLst>
                <a:ext uri="{FF2B5EF4-FFF2-40B4-BE49-F238E27FC236}">
                  <a16:creationId xmlns:a16="http://schemas.microsoft.com/office/drawing/2014/main" id="{E81FC012-3B7A-4679-BCD1-B517B72CE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3892551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72" name="Line 150">
              <a:extLst>
                <a:ext uri="{FF2B5EF4-FFF2-40B4-BE49-F238E27FC236}">
                  <a16:creationId xmlns:a16="http://schemas.microsoft.com/office/drawing/2014/main" id="{D7F4D028-3365-4778-856A-ECBF75CDE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3949701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154">
              <a:extLst>
                <a:ext uri="{FF2B5EF4-FFF2-40B4-BE49-F238E27FC236}">
                  <a16:creationId xmlns:a16="http://schemas.microsoft.com/office/drawing/2014/main" id="{0C5E089E-F542-4FCF-A064-42D13B86B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62351"/>
              <a:ext cx="3044825" cy="3051175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83" name="Object 3">
            <a:extLst>
              <a:ext uri="{FF2B5EF4-FFF2-40B4-BE49-F238E27FC236}">
                <a16:creationId xmlns:a16="http://schemas.microsoft.com/office/drawing/2014/main" id="{BE541386-D1B8-4ABA-AF1C-840EDC071B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828783"/>
              </p:ext>
            </p:extLst>
          </p:nvPr>
        </p:nvGraphicFramePr>
        <p:xfrm>
          <a:off x="547157" y="2959632"/>
          <a:ext cx="200501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241200" progId="Equation.DSMT4">
                  <p:embed/>
                </p:oleObj>
              </mc:Choice>
              <mc:Fallback>
                <p:oleObj name="Equation" r:id="rId2" imgW="1054080" imgH="241200" progId="Equation.DSMT4">
                  <p:embed/>
                  <p:pic>
                    <p:nvPicPr>
                      <p:cNvPr id="83" name="Object 3">
                        <a:extLst>
                          <a:ext uri="{FF2B5EF4-FFF2-40B4-BE49-F238E27FC236}">
                            <a16:creationId xmlns:a16="http://schemas.microsoft.com/office/drawing/2014/main" id="{BE541386-D1B8-4ABA-AF1C-840EDC071B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157" y="2959632"/>
                        <a:ext cx="2005012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Right Brace 83">
            <a:extLst>
              <a:ext uri="{FF2B5EF4-FFF2-40B4-BE49-F238E27FC236}">
                <a16:creationId xmlns:a16="http://schemas.microsoft.com/office/drawing/2014/main" id="{C380DEE0-F230-419E-B182-AD9F15B6D279}"/>
              </a:ext>
            </a:extLst>
          </p:cNvPr>
          <p:cNvSpPr/>
          <p:nvPr/>
        </p:nvSpPr>
        <p:spPr>
          <a:xfrm rot="5400000">
            <a:off x="1035757" y="2908885"/>
            <a:ext cx="282388" cy="981636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141B338-B7EC-4BE5-8F29-97AA21D35A27}"/>
              </a:ext>
            </a:extLst>
          </p:cNvPr>
          <p:cNvSpPr txBox="1"/>
          <p:nvPr/>
        </p:nvSpPr>
        <p:spPr>
          <a:xfrm>
            <a:off x="106511" y="3532630"/>
            <a:ext cx="156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UP</a:t>
            </a:r>
          </a:p>
        </p:txBody>
      </p:sp>
      <p:graphicFrame>
        <p:nvGraphicFramePr>
          <p:cNvPr id="87" name="Object 3">
            <a:extLst>
              <a:ext uri="{FF2B5EF4-FFF2-40B4-BE49-F238E27FC236}">
                <a16:creationId xmlns:a16="http://schemas.microsoft.com/office/drawing/2014/main" id="{6DA0624D-5E07-4130-A11C-4916CD588F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870320"/>
              </p:ext>
            </p:extLst>
          </p:nvPr>
        </p:nvGraphicFramePr>
        <p:xfrm>
          <a:off x="2012749" y="3575610"/>
          <a:ext cx="1144213" cy="291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177480" progId="Equation.DSMT4">
                  <p:embed/>
                </p:oleObj>
              </mc:Choice>
              <mc:Fallback>
                <p:oleObj name="Equation" r:id="rId4" imgW="698400" imgH="177480" progId="Equation.DSMT4">
                  <p:embed/>
                  <p:pic>
                    <p:nvPicPr>
                      <p:cNvPr id="87" name="Object 3">
                        <a:extLst>
                          <a:ext uri="{FF2B5EF4-FFF2-40B4-BE49-F238E27FC236}">
                            <a16:creationId xmlns:a16="http://schemas.microsoft.com/office/drawing/2014/main" id="{6DA0624D-5E07-4130-A11C-4916CD588F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749" y="3575610"/>
                        <a:ext cx="1144213" cy="291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3">
            <a:extLst>
              <a:ext uri="{FF2B5EF4-FFF2-40B4-BE49-F238E27FC236}">
                <a16:creationId xmlns:a16="http://schemas.microsoft.com/office/drawing/2014/main" id="{15754314-BF82-4080-8DB4-433ABA0C1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14710"/>
              </p:ext>
            </p:extLst>
          </p:nvPr>
        </p:nvGraphicFramePr>
        <p:xfrm>
          <a:off x="2422291" y="3862216"/>
          <a:ext cx="9159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177480" progId="Equation.DSMT4">
                  <p:embed/>
                </p:oleObj>
              </mc:Choice>
              <mc:Fallback>
                <p:oleObj name="Equation" r:id="rId6" imgW="558720" imgH="177480" progId="Equation.DSMT4">
                  <p:embed/>
                  <p:pic>
                    <p:nvPicPr>
                      <p:cNvPr id="88" name="Object 3">
                        <a:extLst>
                          <a:ext uri="{FF2B5EF4-FFF2-40B4-BE49-F238E27FC236}">
                            <a16:creationId xmlns:a16="http://schemas.microsoft.com/office/drawing/2014/main" id="{15754314-BF82-4080-8DB4-433ABA0C1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291" y="3862216"/>
                        <a:ext cx="915987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3">
            <a:extLst>
              <a:ext uri="{FF2B5EF4-FFF2-40B4-BE49-F238E27FC236}">
                <a16:creationId xmlns:a16="http://schemas.microsoft.com/office/drawing/2014/main" id="{98A2A15C-A762-455F-8377-1732DCD789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306919"/>
              </p:ext>
            </p:extLst>
          </p:nvPr>
        </p:nvGraphicFramePr>
        <p:xfrm>
          <a:off x="2568965" y="4133977"/>
          <a:ext cx="76993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177480" progId="Equation.DSMT4">
                  <p:embed/>
                </p:oleObj>
              </mc:Choice>
              <mc:Fallback>
                <p:oleObj name="Equation" r:id="rId8" imgW="469800" imgH="177480" progId="Equation.DSMT4">
                  <p:embed/>
                  <p:pic>
                    <p:nvPicPr>
                      <p:cNvPr id="89" name="Object 3">
                        <a:extLst>
                          <a:ext uri="{FF2B5EF4-FFF2-40B4-BE49-F238E27FC236}">
                            <a16:creationId xmlns:a16="http://schemas.microsoft.com/office/drawing/2014/main" id="{98A2A15C-A762-455F-8377-1732DCD789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965" y="4133977"/>
                        <a:ext cx="769938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Box 90">
            <a:extLst>
              <a:ext uri="{FF2B5EF4-FFF2-40B4-BE49-F238E27FC236}">
                <a16:creationId xmlns:a16="http://schemas.microsoft.com/office/drawing/2014/main" id="{04DEA921-257D-4730-A7E6-E53E0BBCBF2C}"/>
              </a:ext>
            </a:extLst>
          </p:cNvPr>
          <p:cNvSpPr txBox="1"/>
          <p:nvPr/>
        </p:nvSpPr>
        <p:spPr>
          <a:xfrm>
            <a:off x="103848" y="3831763"/>
            <a:ext cx="1902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Right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start at -3</a:t>
            </a: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F9BDE659-9571-4052-A5DD-31CE151DEA7C}"/>
              </a:ext>
            </a:extLst>
          </p:cNvPr>
          <p:cNvGrpSpPr/>
          <p:nvPr/>
        </p:nvGrpSpPr>
        <p:grpSpPr>
          <a:xfrm>
            <a:off x="772033" y="4802659"/>
            <a:ext cx="2215095" cy="1000948"/>
            <a:chOff x="1645212" y="4594226"/>
            <a:chExt cx="1776413" cy="873126"/>
          </a:xfrm>
        </p:grpSpPr>
        <p:sp>
          <p:nvSpPr>
            <p:cNvPr id="93" name="Freeform 151">
              <a:extLst>
                <a:ext uri="{FF2B5EF4-FFF2-40B4-BE49-F238E27FC236}">
                  <a16:creationId xmlns:a16="http://schemas.microsoft.com/office/drawing/2014/main" id="{34E95512-C5EF-4F81-AC50-744F7E994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5212" y="5376864"/>
              <a:ext cx="22225" cy="90488"/>
            </a:xfrm>
            <a:custGeom>
              <a:avLst/>
              <a:gdLst>
                <a:gd name="T0" fmla="*/ 14 w 7"/>
                <a:gd name="T1" fmla="*/ 0 h 16"/>
                <a:gd name="T2" fmla="*/ 10 w 7"/>
                <a:gd name="T3" fmla="*/ 7 h 16"/>
                <a:gd name="T4" fmla="*/ 6 w 7"/>
                <a:gd name="T5" fmla="*/ 18 h 16"/>
                <a:gd name="T6" fmla="*/ 2 w 7"/>
                <a:gd name="T7" fmla="*/ 36 h 16"/>
                <a:gd name="T8" fmla="*/ 0 w 7"/>
                <a:gd name="T9" fmla="*/ 43 h 16"/>
                <a:gd name="T10" fmla="*/ 0 w 7"/>
                <a:gd name="T11" fmla="*/ 46 h 16"/>
                <a:gd name="T12" fmla="*/ 0 w 7"/>
                <a:gd name="T13" fmla="*/ 50 h 16"/>
                <a:gd name="T14" fmla="*/ 0 w 7"/>
                <a:gd name="T15" fmla="*/ 53 h 16"/>
                <a:gd name="T16" fmla="*/ 0 w 7"/>
                <a:gd name="T17" fmla="*/ 53 h 16"/>
                <a:gd name="T18" fmla="*/ 0 w 7"/>
                <a:gd name="T19" fmla="*/ 53 h 16"/>
                <a:gd name="T20" fmla="*/ 0 w 7"/>
                <a:gd name="T21" fmla="*/ 57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16"/>
                <a:gd name="T35" fmla="*/ 7 w 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16">
                  <a:moveTo>
                    <a:pt x="7" y="0"/>
                  </a:moveTo>
                  <a:lnTo>
                    <a:pt x="5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4" name="Freeform 152">
              <a:extLst>
                <a:ext uri="{FF2B5EF4-FFF2-40B4-BE49-F238E27FC236}">
                  <a16:creationId xmlns:a16="http://schemas.microsoft.com/office/drawing/2014/main" id="{6474ED5D-FA92-4A6D-A98B-CB3DF8E51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7437" y="4594226"/>
              <a:ext cx="1754188" cy="782638"/>
            </a:xfrm>
            <a:custGeom>
              <a:avLst/>
              <a:gdLst>
                <a:gd name="T0" fmla="*/ 15 w 589"/>
                <a:gd name="T1" fmla="*/ 464 h 137"/>
                <a:gd name="T2" fmla="*/ 34 w 589"/>
                <a:gd name="T3" fmla="*/ 439 h 137"/>
                <a:gd name="T4" fmla="*/ 53 w 589"/>
                <a:gd name="T5" fmla="*/ 417 h 137"/>
                <a:gd name="T6" fmla="*/ 71 w 589"/>
                <a:gd name="T7" fmla="*/ 399 h 137"/>
                <a:gd name="T8" fmla="*/ 90 w 589"/>
                <a:gd name="T9" fmla="*/ 385 h 137"/>
                <a:gd name="T10" fmla="*/ 109 w 589"/>
                <a:gd name="T11" fmla="*/ 371 h 137"/>
                <a:gd name="T12" fmla="*/ 128 w 589"/>
                <a:gd name="T13" fmla="*/ 356 h 137"/>
                <a:gd name="T14" fmla="*/ 146 w 589"/>
                <a:gd name="T15" fmla="*/ 342 h 137"/>
                <a:gd name="T16" fmla="*/ 165 w 589"/>
                <a:gd name="T17" fmla="*/ 331 h 137"/>
                <a:gd name="T18" fmla="*/ 184 w 589"/>
                <a:gd name="T19" fmla="*/ 320 h 137"/>
                <a:gd name="T20" fmla="*/ 203 w 589"/>
                <a:gd name="T21" fmla="*/ 309 h 137"/>
                <a:gd name="T22" fmla="*/ 221 w 589"/>
                <a:gd name="T23" fmla="*/ 299 h 137"/>
                <a:gd name="T24" fmla="*/ 240 w 589"/>
                <a:gd name="T25" fmla="*/ 288 h 137"/>
                <a:gd name="T26" fmla="*/ 259 w 589"/>
                <a:gd name="T27" fmla="*/ 281 h 137"/>
                <a:gd name="T28" fmla="*/ 278 w 589"/>
                <a:gd name="T29" fmla="*/ 270 h 137"/>
                <a:gd name="T30" fmla="*/ 296 w 589"/>
                <a:gd name="T31" fmla="*/ 263 h 137"/>
                <a:gd name="T32" fmla="*/ 315 w 589"/>
                <a:gd name="T33" fmla="*/ 252 h 137"/>
                <a:gd name="T34" fmla="*/ 334 w 589"/>
                <a:gd name="T35" fmla="*/ 245 h 137"/>
                <a:gd name="T36" fmla="*/ 353 w 589"/>
                <a:gd name="T37" fmla="*/ 238 h 137"/>
                <a:gd name="T38" fmla="*/ 371 w 589"/>
                <a:gd name="T39" fmla="*/ 230 h 137"/>
                <a:gd name="T40" fmla="*/ 390 w 589"/>
                <a:gd name="T41" fmla="*/ 220 h 137"/>
                <a:gd name="T42" fmla="*/ 409 w 589"/>
                <a:gd name="T43" fmla="*/ 212 h 137"/>
                <a:gd name="T44" fmla="*/ 428 w 589"/>
                <a:gd name="T45" fmla="*/ 205 h 137"/>
                <a:gd name="T46" fmla="*/ 447 w 589"/>
                <a:gd name="T47" fmla="*/ 198 h 137"/>
                <a:gd name="T48" fmla="*/ 465 w 589"/>
                <a:gd name="T49" fmla="*/ 191 h 137"/>
                <a:gd name="T50" fmla="*/ 484 w 589"/>
                <a:gd name="T51" fmla="*/ 184 h 137"/>
                <a:gd name="T52" fmla="*/ 503 w 589"/>
                <a:gd name="T53" fmla="*/ 176 h 137"/>
                <a:gd name="T54" fmla="*/ 522 w 589"/>
                <a:gd name="T55" fmla="*/ 169 h 137"/>
                <a:gd name="T56" fmla="*/ 540 w 589"/>
                <a:gd name="T57" fmla="*/ 166 h 137"/>
                <a:gd name="T58" fmla="*/ 559 w 589"/>
                <a:gd name="T59" fmla="*/ 158 h 137"/>
                <a:gd name="T60" fmla="*/ 578 w 589"/>
                <a:gd name="T61" fmla="*/ 151 h 137"/>
                <a:gd name="T62" fmla="*/ 597 w 589"/>
                <a:gd name="T63" fmla="*/ 144 h 137"/>
                <a:gd name="T64" fmla="*/ 615 w 589"/>
                <a:gd name="T65" fmla="*/ 140 h 137"/>
                <a:gd name="T66" fmla="*/ 634 w 589"/>
                <a:gd name="T67" fmla="*/ 133 h 137"/>
                <a:gd name="T68" fmla="*/ 653 w 589"/>
                <a:gd name="T69" fmla="*/ 126 h 137"/>
                <a:gd name="T70" fmla="*/ 672 w 589"/>
                <a:gd name="T71" fmla="*/ 122 h 137"/>
                <a:gd name="T72" fmla="*/ 690 w 589"/>
                <a:gd name="T73" fmla="*/ 115 h 137"/>
                <a:gd name="T74" fmla="*/ 709 w 589"/>
                <a:gd name="T75" fmla="*/ 108 h 137"/>
                <a:gd name="T76" fmla="*/ 728 w 589"/>
                <a:gd name="T77" fmla="*/ 104 h 137"/>
                <a:gd name="T78" fmla="*/ 747 w 589"/>
                <a:gd name="T79" fmla="*/ 97 h 137"/>
                <a:gd name="T80" fmla="*/ 765 w 589"/>
                <a:gd name="T81" fmla="*/ 94 h 137"/>
                <a:gd name="T82" fmla="*/ 784 w 589"/>
                <a:gd name="T83" fmla="*/ 86 h 137"/>
                <a:gd name="T84" fmla="*/ 803 w 589"/>
                <a:gd name="T85" fmla="*/ 83 h 137"/>
                <a:gd name="T86" fmla="*/ 822 w 589"/>
                <a:gd name="T87" fmla="*/ 76 h 137"/>
                <a:gd name="T88" fmla="*/ 840 w 589"/>
                <a:gd name="T89" fmla="*/ 72 h 137"/>
                <a:gd name="T90" fmla="*/ 859 w 589"/>
                <a:gd name="T91" fmla="*/ 65 h 137"/>
                <a:gd name="T92" fmla="*/ 878 w 589"/>
                <a:gd name="T93" fmla="*/ 61 h 137"/>
                <a:gd name="T94" fmla="*/ 897 w 589"/>
                <a:gd name="T95" fmla="*/ 54 h 137"/>
                <a:gd name="T96" fmla="*/ 916 w 589"/>
                <a:gd name="T97" fmla="*/ 50 h 137"/>
                <a:gd name="T98" fmla="*/ 934 w 589"/>
                <a:gd name="T99" fmla="*/ 43 h 137"/>
                <a:gd name="T100" fmla="*/ 953 w 589"/>
                <a:gd name="T101" fmla="*/ 40 h 137"/>
                <a:gd name="T102" fmla="*/ 972 w 589"/>
                <a:gd name="T103" fmla="*/ 36 h 137"/>
                <a:gd name="T104" fmla="*/ 991 w 589"/>
                <a:gd name="T105" fmla="*/ 29 h 137"/>
                <a:gd name="T106" fmla="*/ 1009 w 589"/>
                <a:gd name="T107" fmla="*/ 25 h 137"/>
                <a:gd name="T108" fmla="*/ 1028 w 589"/>
                <a:gd name="T109" fmla="*/ 22 h 137"/>
                <a:gd name="T110" fmla="*/ 1047 w 589"/>
                <a:gd name="T111" fmla="*/ 14 h 137"/>
                <a:gd name="T112" fmla="*/ 1066 w 589"/>
                <a:gd name="T113" fmla="*/ 11 h 137"/>
                <a:gd name="T114" fmla="*/ 1084 w 589"/>
                <a:gd name="T115" fmla="*/ 7 h 137"/>
                <a:gd name="T116" fmla="*/ 1103 w 589"/>
                <a:gd name="T117" fmla="*/ 0 h 13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9"/>
                <a:gd name="T178" fmla="*/ 0 h 137"/>
                <a:gd name="T179" fmla="*/ 589 w 589"/>
                <a:gd name="T180" fmla="*/ 137 h 13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9" h="137">
                  <a:moveTo>
                    <a:pt x="0" y="137"/>
                  </a:moveTo>
                  <a:lnTo>
                    <a:pt x="2" y="134"/>
                  </a:lnTo>
                  <a:lnTo>
                    <a:pt x="4" y="132"/>
                  </a:lnTo>
                  <a:lnTo>
                    <a:pt x="6" y="131"/>
                  </a:lnTo>
                  <a:lnTo>
                    <a:pt x="8" y="129"/>
                  </a:lnTo>
                  <a:lnTo>
                    <a:pt x="10" y="127"/>
                  </a:lnTo>
                  <a:lnTo>
                    <a:pt x="12" y="126"/>
                  </a:lnTo>
                  <a:lnTo>
                    <a:pt x="14" y="124"/>
                  </a:lnTo>
                  <a:lnTo>
                    <a:pt x="16" y="123"/>
                  </a:lnTo>
                  <a:lnTo>
                    <a:pt x="18" y="122"/>
                  </a:lnTo>
                  <a:lnTo>
                    <a:pt x="20" y="121"/>
                  </a:lnTo>
                  <a:lnTo>
                    <a:pt x="22" y="119"/>
                  </a:lnTo>
                  <a:lnTo>
                    <a:pt x="24" y="118"/>
                  </a:lnTo>
                  <a:lnTo>
                    <a:pt x="26" y="117"/>
                  </a:lnTo>
                  <a:lnTo>
                    <a:pt x="28" y="116"/>
                  </a:lnTo>
                  <a:lnTo>
                    <a:pt x="30" y="115"/>
                  </a:lnTo>
                  <a:lnTo>
                    <a:pt x="32" y="114"/>
                  </a:lnTo>
                  <a:lnTo>
                    <a:pt x="34" y="113"/>
                  </a:lnTo>
                  <a:lnTo>
                    <a:pt x="36" y="112"/>
                  </a:lnTo>
                  <a:lnTo>
                    <a:pt x="38" y="111"/>
                  </a:lnTo>
                  <a:lnTo>
                    <a:pt x="40" y="110"/>
                  </a:lnTo>
                  <a:lnTo>
                    <a:pt x="42" y="109"/>
                  </a:lnTo>
                  <a:lnTo>
                    <a:pt x="44" y="108"/>
                  </a:lnTo>
                  <a:lnTo>
                    <a:pt x="46" y="108"/>
                  </a:lnTo>
                  <a:lnTo>
                    <a:pt x="48" y="107"/>
                  </a:lnTo>
                  <a:lnTo>
                    <a:pt x="50" y="106"/>
                  </a:lnTo>
                  <a:lnTo>
                    <a:pt x="52" y="105"/>
                  </a:lnTo>
                  <a:lnTo>
                    <a:pt x="54" y="104"/>
                  </a:lnTo>
                  <a:lnTo>
                    <a:pt x="56" y="103"/>
                  </a:lnTo>
                  <a:lnTo>
                    <a:pt x="58" y="103"/>
                  </a:lnTo>
                  <a:lnTo>
                    <a:pt x="60" y="102"/>
                  </a:lnTo>
                  <a:lnTo>
                    <a:pt x="62" y="101"/>
                  </a:lnTo>
                  <a:lnTo>
                    <a:pt x="64" y="100"/>
                  </a:lnTo>
                  <a:lnTo>
                    <a:pt x="66" y="100"/>
                  </a:lnTo>
                  <a:lnTo>
                    <a:pt x="68" y="99"/>
                  </a:lnTo>
                  <a:lnTo>
                    <a:pt x="70" y="98"/>
                  </a:lnTo>
                  <a:lnTo>
                    <a:pt x="72" y="97"/>
                  </a:lnTo>
                  <a:lnTo>
                    <a:pt x="74" y="97"/>
                  </a:lnTo>
                  <a:lnTo>
                    <a:pt x="76" y="96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2" y="94"/>
                  </a:lnTo>
                  <a:lnTo>
                    <a:pt x="84" y="93"/>
                  </a:lnTo>
                  <a:lnTo>
                    <a:pt x="86" y="93"/>
                  </a:lnTo>
                  <a:lnTo>
                    <a:pt x="88" y="92"/>
                  </a:lnTo>
                  <a:lnTo>
                    <a:pt x="90" y="91"/>
                  </a:lnTo>
                  <a:lnTo>
                    <a:pt x="92" y="91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8" y="89"/>
                  </a:lnTo>
                  <a:lnTo>
                    <a:pt x="100" y="88"/>
                  </a:lnTo>
                  <a:lnTo>
                    <a:pt x="102" y="88"/>
                  </a:lnTo>
                  <a:lnTo>
                    <a:pt x="104" y="87"/>
                  </a:lnTo>
                  <a:lnTo>
                    <a:pt x="106" y="87"/>
                  </a:lnTo>
                  <a:lnTo>
                    <a:pt x="108" y="86"/>
                  </a:lnTo>
                  <a:lnTo>
                    <a:pt x="110" y="85"/>
                  </a:lnTo>
                  <a:lnTo>
                    <a:pt x="112" y="85"/>
                  </a:lnTo>
                  <a:lnTo>
                    <a:pt x="114" y="84"/>
                  </a:lnTo>
                  <a:lnTo>
                    <a:pt x="116" y="84"/>
                  </a:lnTo>
                  <a:lnTo>
                    <a:pt x="118" y="83"/>
                  </a:lnTo>
                  <a:lnTo>
                    <a:pt x="120" y="83"/>
                  </a:lnTo>
                  <a:lnTo>
                    <a:pt x="122" y="82"/>
                  </a:lnTo>
                  <a:lnTo>
                    <a:pt x="124" y="81"/>
                  </a:lnTo>
                  <a:lnTo>
                    <a:pt x="126" y="81"/>
                  </a:lnTo>
                  <a:lnTo>
                    <a:pt x="128" y="80"/>
                  </a:lnTo>
                  <a:lnTo>
                    <a:pt x="130" y="80"/>
                  </a:lnTo>
                  <a:lnTo>
                    <a:pt x="132" y="79"/>
                  </a:lnTo>
                  <a:lnTo>
                    <a:pt x="134" y="79"/>
                  </a:lnTo>
                  <a:lnTo>
                    <a:pt x="136" y="78"/>
                  </a:lnTo>
                  <a:lnTo>
                    <a:pt x="138" y="78"/>
                  </a:lnTo>
                  <a:lnTo>
                    <a:pt x="140" y="77"/>
                  </a:lnTo>
                  <a:lnTo>
                    <a:pt x="142" y="77"/>
                  </a:lnTo>
                  <a:lnTo>
                    <a:pt x="144" y="76"/>
                  </a:lnTo>
                  <a:lnTo>
                    <a:pt x="146" y="76"/>
                  </a:lnTo>
                  <a:lnTo>
                    <a:pt x="148" y="75"/>
                  </a:lnTo>
                  <a:lnTo>
                    <a:pt x="150" y="75"/>
                  </a:lnTo>
                  <a:lnTo>
                    <a:pt x="152" y="74"/>
                  </a:lnTo>
                  <a:lnTo>
                    <a:pt x="154" y="74"/>
                  </a:lnTo>
                  <a:lnTo>
                    <a:pt x="156" y="73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2" y="72"/>
                  </a:lnTo>
                  <a:lnTo>
                    <a:pt x="164" y="71"/>
                  </a:lnTo>
                  <a:lnTo>
                    <a:pt x="166" y="71"/>
                  </a:lnTo>
                  <a:lnTo>
                    <a:pt x="168" y="70"/>
                  </a:lnTo>
                  <a:lnTo>
                    <a:pt x="170" y="70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8"/>
                  </a:lnTo>
                  <a:lnTo>
                    <a:pt x="178" y="68"/>
                  </a:lnTo>
                  <a:lnTo>
                    <a:pt x="180" y="68"/>
                  </a:lnTo>
                  <a:lnTo>
                    <a:pt x="182" y="67"/>
                  </a:lnTo>
                  <a:lnTo>
                    <a:pt x="184" y="67"/>
                  </a:lnTo>
                  <a:lnTo>
                    <a:pt x="186" y="66"/>
                  </a:lnTo>
                  <a:lnTo>
                    <a:pt x="188" y="66"/>
                  </a:lnTo>
                  <a:lnTo>
                    <a:pt x="190" y="65"/>
                  </a:lnTo>
                  <a:lnTo>
                    <a:pt x="192" y="65"/>
                  </a:lnTo>
                  <a:lnTo>
                    <a:pt x="194" y="64"/>
                  </a:lnTo>
                  <a:lnTo>
                    <a:pt x="196" y="64"/>
                  </a:lnTo>
                  <a:lnTo>
                    <a:pt x="198" y="64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4" y="62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2" y="61"/>
                  </a:lnTo>
                  <a:lnTo>
                    <a:pt x="214" y="60"/>
                  </a:lnTo>
                  <a:lnTo>
                    <a:pt x="216" y="60"/>
                  </a:lnTo>
                  <a:lnTo>
                    <a:pt x="218" y="59"/>
                  </a:lnTo>
                  <a:lnTo>
                    <a:pt x="220" y="59"/>
                  </a:lnTo>
                  <a:lnTo>
                    <a:pt x="222" y="58"/>
                  </a:lnTo>
                  <a:lnTo>
                    <a:pt x="224" y="58"/>
                  </a:lnTo>
                  <a:lnTo>
                    <a:pt x="226" y="58"/>
                  </a:lnTo>
                  <a:lnTo>
                    <a:pt x="228" y="57"/>
                  </a:lnTo>
                  <a:lnTo>
                    <a:pt x="230" y="57"/>
                  </a:lnTo>
                  <a:lnTo>
                    <a:pt x="232" y="56"/>
                  </a:lnTo>
                  <a:lnTo>
                    <a:pt x="234" y="56"/>
                  </a:lnTo>
                  <a:lnTo>
                    <a:pt x="236" y="56"/>
                  </a:lnTo>
                  <a:lnTo>
                    <a:pt x="238" y="55"/>
                  </a:lnTo>
                  <a:lnTo>
                    <a:pt x="240" y="55"/>
                  </a:lnTo>
                  <a:lnTo>
                    <a:pt x="242" y="54"/>
                  </a:lnTo>
                  <a:lnTo>
                    <a:pt x="244" y="54"/>
                  </a:lnTo>
                  <a:lnTo>
                    <a:pt x="246" y="54"/>
                  </a:lnTo>
                  <a:lnTo>
                    <a:pt x="248" y="53"/>
                  </a:lnTo>
                  <a:lnTo>
                    <a:pt x="250" y="53"/>
                  </a:lnTo>
                  <a:lnTo>
                    <a:pt x="252" y="52"/>
                  </a:lnTo>
                  <a:lnTo>
                    <a:pt x="254" y="52"/>
                  </a:lnTo>
                  <a:lnTo>
                    <a:pt x="256" y="52"/>
                  </a:lnTo>
                  <a:lnTo>
                    <a:pt x="258" y="51"/>
                  </a:lnTo>
                  <a:lnTo>
                    <a:pt x="260" y="51"/>
                  </a:lnTo>
                  <a:lnTo>
                    <a:pt x="262" y="50"/>
                  </a:lnTo>
                  <a:lnTo>
                    <a:pt x="264" y="50"/>
                  </a:lnTo>
                  <a:lnTo>
                    <a:pt x="266" y="50"/>
                  </a:lnTo>
                  <a:lnTo>
                    <a:pt x="268" y="49"/>
                  </a:lnTo>
                  <a:lnTo>
                    <a:pt x="270" y="49"/>
                  </a:lnTo>
                  <a:lnTo>
                    <a:pt x="272" y="49"/>
                  </a:lnTo>
                  <a:lnTo>
                    <a:pt x="274" y="48"/>
                  </a:lnTo>
                  <a:lnTo>
                    <a:pt x="276" y="48"/>
                  </a:lnTo>
                  <a:lnTo>
                    <a:pt x="278" y="47"/>
                  </a:lnTo>
                  <a:lnTo>
                    <a:pt x="280" y="47"/>
                  </a:lnTo>
                  <a:lnTo>
                    <a:pt x="282" y="47"/>
                  </a:lnTo>
                  <a:lnTo>
                    <a:pt x="284" y="46"/>
                  </a:lnTo>
                  <a:lnTo>
                    <a:pt x="286" y="46"/>
                  </a:lnTo>
                  <a:lnTo>
                    <a:pt x="288" y="46"/>
                  </a:lnTo>
                  <a:lnTo>
                    <a:pt x="290" y="45"/>
                  </a:lnTo>
                  <a:lnTo>
                    <a:pt x="292" y="45"/>
                  </a:lnTo>
                  <a:lnTo>
                    <a:pt x="294" y="45"/>
                  </a:lnTo>
                  <a:lnTo>
                    <a:pt x="296" y="44"/>
                  </a:lnTo>
                  <a:lnTo>
                    <a:pt x="298" y="44"/>
                  </a:lnTo>
                  <a:lnTo>
                    <a:pt x="300" y="43"/>
                  </a:lnTo>
                  <a:lnTo>
                    <a:pt x="302" y="43"/>
                  </a:lnTo>
                  <a:lnTo>
                    <a:pt x="304" y="43"/>
                  </a:lnTo>
                  <a:lnTo>
                    <a:pt x="306" y="42"/>
                  </a:lnTo>
                  <a:lnTo>
                    <a:pt x="308" y="42"/>
                  </a:lnTo>
                  <a:lnTo>
                    <a:pt x="310" y="42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41"/>
                  </a:lnTo>
                  <a:lnTo>
                    <a:pt x="318" y="40"/>
                  </a:lnTo>
                  <a:lnTo>
                    <a:pt x="320" y="40"/>
                  </a:lnTo>
                  <a:lnTo>
                    <a:pt x="322" y="40"/>
                  </a:lnTo>
                  <a:lnTo>
                    <a:pt x="324" y="39"/>
                  </a:lnTo>
                  <a:lnTo>
                    <a:pt x="326" y="39"/>
                  </a:lnTo>
                  <a:lnTo>
                    <a:pt x="328" y="39"/>
                  </a:lnTo>
                  <a:lnTo>
                    <a:pt x="330" y="38"/>
                  </a:lnTo>
                  <a:lnTo>
                    <a:pt x="332" y="38"/>
                  </a:lnTo>
                  <a:lnTo>
                    <a:pt x="334" y="38"/>
                  </a:lnTo>
                  <a:lnTo>
                    <a:pt x="336" y="37"/>
                  </a:lnTo>
                  <a:lnTo>
                    <a:pt x="338" y="37"/>
                  </a:lnTo>
                  <a:lnTo>
                    <a:pt x="340" y="37"/>
                  </a:lnTo>
                  <a:lnTo>
                    <a:pt x="342" y="36"/>
                  </a:lnTo>
                  <a:lnTo>
                    <a:pt x="344" y="36"/>
                  </a:lnTo>
                  <a:lnTo>
                    <a:pt x="346" y="36"/>
                  </a:lnTo>
                  <a:lnTo>
                    <a:pt x="348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4"/>
                  </a:lnTo>
                  <a:lnTo>
                    <a:pt x="356" y="34"/>
                  </a:lnTo>
                  <a:lnTo>
                    <a:pt x="358" y="34"/>
                  </a:lnTo>
                  <a:lnTo>
                    <a:pt x="360" y="33"/>
                  </a:lnTo>
                  <a:lnTo>
                    <a:pt x="362" y="33"/>
                  </a:lnTo>
                  <a:lnTo>
                    <a:pt x="364" y="33"/>
                  </a:lnTo>
                  <a:lnTo>
                    <a:pt x="366" y="32"/>
                  </a:lnTo>
                  <a:lnTo>
                    <a:pt x="368" y="32"/>
                  </a:lnTo>
                  <a:lnTo>
                    <a:pt x="370" y="32"/>
                  </a:lnTo>
                  <a:lnTo>
                    <a:pt x="372" y="31"/>
                  </a:lnTo>
                  <a:lnTo>
                    <a:pt x="374" y="31"/>
                  </a:lnTo>
                  <a:lnTo>
                    <a:pt x="376" y="31"/>
                  </a:lnTo>
                  <a:lnTo>
                    <a:pt x="378" y="30"/>
                  </a:lnTo>
                  <a:lnTo>
                    <a:pt x="380" y="30"/>
                  </a:lnTo>
                  <a:lnTo>
                    <a:pt x="382" y="30"/>
                  </a:lnTo>
                  <a:lnTo>
                    <a:pt x="384" y="29"/>
                  </a:lnTo>
                  <a:lnTo>
                    <a:pt x="386" y="29"/>
                  </a:lnTo>
                  <a:lnTo>
                    <a:pt x="388" y="29"/>
                  </a:lnTo>
                  <a:lnTo>
                    <a:pt x="390" y="28"/>
                  </a:lnTo>
                  <a:lnTo>
                    <a:pt x="392" y="28"/>
                  </a:lnTo>
                  <a:lnTo>
                    <a:pt x="394" y="28"/>
                  </a:lnTo>
                  <a:lnTo>
                    <a:pt x="396" y="27"/>
                  </a:lnTo>
                  <a:lnTo>
                    <a:pt x="398" y="27"/>
                  </a:lnTo>
                  <a:lnTo>
                    <a:pt x="400" y="27"/>
                  </a:lnTo>
                  <a:lnTo>
                    <a:pt x="402" y="27"/>
                  </a:lnTo>
                  <a:lnTo>
                    <a:pt x="404" y="26"/>
                  </a:lnTo>
                  <a:lnTo>
                    <a:pt x="406" y="26"/>
                  </a:lnTo>
                  <a:lnTo>
                    <a:pt x="408" y="26"/>
                  </a:lnTo>
                  <a:lnTo>
                    <a:pt x="410" y="25"/>
                  </a:lnTo>
                  <a:lnTo>
                    <a:pt x="412" y="25"/>
                  </a:lnTo>
                  <a:lnTo>
                    <a:pt x="414" y="25"/>
                  </a:lnTo>
                  <a:lnTo>
                    <a:pt x="416" y="24"/>
                  </a:lnTo>
                  <a:lnTo>
                    <a:pt x="418" y="24"/>
                  </a:lnTo>
                  <a:lnTo>
                    <a:pt x="420" y="24"/>
                  </a:lnTo>
                  <a:lnTo>
                    <a:pt x="422" y="24"/>
                  </a:lnTo>
                  <a:lnTo>
                    <a:pt x="424" y="23"/>
                  </a:lnTo>
                  <a:lnTo>
                    <a:pt x="426" y="23"/>
                  </a:lnTo>
                  <a:lnTo>
                    <a:pt x="428" y="23"/>
                  </a:lnTo>
                  <a:lnTo>
                    <a:pt x="430" y="22"/>
                  </a:lnTo>
                  <a:lnTo>
                    <a:pt x="432" y="22"/>
                  </a:lnTo>
                  <a:lnTo>
                    <a:pt x="434" y="22"/>
                  </a:lnTo>
                  <a:lnTo>
                    <a:pt x="436" y="21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1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20"/>
                  </a:lnTo>
                  <a:lnTo>
                    <a:pt x="450" y="19"/>
                  </a:lnTo>
                  <a:lnTo>
                    <a:pt x="452" y="19"/>
                  </a:lnTo>
                  <a:lnTo>
                    <a:pt x="454" y="19"/>
                  </a:lnTo>
                  <a:lnTo>
                    <a:pt x="456" y="18"/>
                  </a:lnTo>
                  <a:lnTo>
                    <a:pt x="458" y="18"/>
                  </a:lnTo>
                  <a:lnTo>
                    <a:pt x="460" y="18"/>
                  </a:lnTo>
                  <a:lnTo>
                    <a:pt x="462" y="18"/>
                  </a:lnTo>
                  <a:lnTo>
                    <a:pt x="464" y="17"/>
                  </a:lnTo>
                  <a:lnTo>
                    <a:pt x="466" y="17"/>
                  </a:lnTo>
                  <a:lnTo>
                    <a:pt x="468" y="17"/>
                  </a:lnTo>
                  <a:lnTo>
                    <a:pt x="470" y="16"/>
                  </a:lnTo>
                  <a:lnTo>
                    <a:pt x="472" y="16"/>
                  </a:lnTo>
                  <a:lnTo>
                    <a:pt x="474" y="16"/>
                  </a:lnTo>
                  <a:lnTo>
                    <a:pt x="476" y="16"/>
                  </a:lnTo>
                  <a:lnTo>
                    <a:pt x="478" y="15"/>
                  </a:lnTo>
                  <a:lnTo>
                    <a:pt x="480" y="15"/>
                  </a:lnTo>
                  <a:lnTo>
                    <a:pt x="482" y="15"/>
                  </a:lnTo>
                  <a:lnTo>
                    <a:pt x="484" y="14"/>
                  </a:lnTo>
                  <a:lnTo>
                    <a:pt x="486" y="14"/>
                  </a:lnTo>
                  <a:lnTo>
                    <a:pt x="488" y="14"/>
                  </a:lnTo>
                  <a:lnTo>
                    <a:pt x="490" y="14"/>
                  </a:lnTo>
                  <a:lnTo>
                    <a:pt x="492" y="13"/>
                  </a:lnTo>
                  <a:lnTo>
                    <a:pt x="494" y="13"/>
                  </a:lnTo>
                  <a:lnTo>
                    <a:pt x="496" y="13"/>
                  </a:lnTo>
                  <a:lnTo>
                    <a:pt x="498" y="12"/>
                  </a:lnTo>
                  <a:lnTo>
                    <a:pt x="500" y="12"/>
                  </a:lnTo>
                  <a:lnTo>
                    <a:pt x="502" y="12"/>
                  </a:lnTo>
                  <a:lnTo>
                    <a:pt x="504" y="12"/>
                  </a:lnTo>
                  <a:lnTo>
                    <a:pt x="506" y="11"/>
                  </a:lnTo>
                  <a:lnTo>
                    <a:pt x="508" y="11"/>
                  </a:lnTo>
                  <a:lnTo>
                    <a:pt x="510" y="11"/>
                  </a:lnTo>
                  <a:lnTo>
                    <a:pt x="512" y="11"/>
                  </a:lnTo>
                  <a:lnTo>
                    <a:pt x="514" y="10"/>
                  </a:lnTo>
                  <a:lnTo>
                    <a:pt x="516" y="10"/>
                  </a:lnTo>
                  <a:lnTo>
                    <a:pt x="518" y="10"/>
                  </a:lnTo>
                  <a:lnTo>
                    <a:pt x="520" y="9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6" y="9"/>
                  </a:lnTo>
                  <a:lnTo>
                    <a:pt x="528" y="8"/>
                  </a:lnTo>
                  <a:lnTo>
                    <a:pt x="530" y="8"/>
                  </a:lnTo>
                  <a:lnTo>
                    <a:pt x="532" y="8"/>
                  </a:lnTo>
                  <a:lnTo>
                    <a:pt x="534" y="8"/>
                  </a:lnTo>
                  <a:lnTo>
                    <a:pt x="536" y="7"/>
                  </a:lnTo>
                  <a:lnTo>
                    <a:pt x="538" y="7"/>
                  </a:lnTo>
                  <a:lnTo>
                    <a:pt x="540" y="7"/>
                  </a:lnTo>
                  <a:lnTo>
                    <a:pt x="542" y="6"/>
                  </a:lnTo>
                  <a:lnTo>
                    <a:pt x="544" y="6"/>
                  </a:lnTo>
                  <a:lnTo>
                    <a:pt x="546" y="6"/>
                  </a:lnTo>
                  <a:lnTo>
                    <a:pt x="548" y="6"/>
                  </a:lnTo>
                  <a:lnTo>
                    <a:pt x="550" y="5"/>
                  </a:lnTo>
                  <a:lnTo>
                    <a:pt x="552" y="5"/>
                  </a:lnTo>
                  <a:lnTo>
                    <a:pt x="554" y="5"/>
                  </a:lnTo>
                  <a:lnTo>
                    <a:pt x="556" y="5"/>
                  </a:lnTo>
                  <a:lnTo>
                    <a:pt x="558" y="4"/>
                  </a:lnTo>
                  <a:lnTo>
                    <a:pt x="560" y="4"/>
                  </a:lnTo>
                  <a:lnTo>
                    <a:pt x="562" y="4"/>
                  </a:lnTo>
                  <a:lnTo>
                    <a:pt x="564" y="4"/>
                  </a:lnTo>
                  <a:lnTo>
                    <a:pt x="566" y="3"/>
                  </a:lnTo>
                  <a:lnTo>
                    <a:pt x="568" y="3"/>
                  </a:lnTo>
                  <a:lnTo>
                    <a:pt x="570" y="3"/>
                  </a:lnTo>
                  <a:lnTo>
                    <a:pt x="572" y="3"/>
                  </a:lnTo>
                  <a:lnTo>
                    <a:pt x="574" y="2"/>
                  </a:lnTo>
                  <a:lnTo>
                    <a:pt x="576" y="2"/>
                  </a:lnTo>
                  <a:lnTo>
                    <a:pt x="578" y="2"/>
                  </a:lnTo>
                  <a:lnTo>
                    <a:pt x="580" y="1"/>
                  </a:lnTo>
                  <a:lnTo>
                    <a:pt x="582" y="1"/>
                  </a:lnTo>
                  <a:lnTo>
                    <a:pt x="584" y="1"/>
                  </a:lnTo>
                  <a:lnTo>
                    <a:pt x="586" y="1"/>
                  </a:lnTo>
                  <a:lnTo>
                    <a:pt x="588" y="0"/>
                  </a:lnTo>
                  <a:lnTo>
                    <a:pt x="589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95" name="Rectangle 94">
            <a:extLst>
              <a:ext uri="{FF2B5EF4-FFF2-40B4-BE49-F238E27FC236}">
                <a16:creationId xmlns:a16="http://schemas.microsoft.com/office/drawing/2014/main" id="{DFEE06AD-B6B3-4C2C-B4C8-BEF791DA0D6B}"/>
              </a:ext>
            </a:extLst>
          </p:cNvPr>
          <p:cNvSpPr/>
          <p:nvPr/>
        </p:nvSpPr>
        <p:spPr>
          <a:xfrm>
            <a:off x="1829447" y="3388662"/>
            <a:ext cx="1902112" cy="1018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6" name="Right Brace 95">
            <a:extLst>
              <a:ext uri="{FF2B5EF4-FFF2-40B4-BE49-F238E27FC236}">
                <a16:creationId xmlns:a16="http://schemas.microsoft.com/office/drawing/2014/main" id="{97FBC219-225C-435F-BCCF-123A8381A2A7}"/>
              </a:ext>
            </a:extLst>
          </p:cNvPr>
          <p:cNvSpPr/>
          <p:nvPr/>
        </p:nvSpPr>
        <p:spPr>
          <a:xfrm rot="5400000">
            <a:off x="2038263" y="3077546"/>
            <a:ext cx="282388" cy="745424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8E913D1-7359-4E1E-B20A-649EB0E9B55C}"/>
              </a:ext>
            </a:extLst>
          </p:cNvPr>
          <p:cNvSpPr txBox="1"/>
          <p:nvPr/>
        </p:nvSpPr>
        <p:spPr>
          <a:xfrm>
            <a:off x="1788150" y="3572376"/>
            <a:ext cx="156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Straight line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E87B421-A117-4DBC-995F-6CFEE2879D73}"/>
              </a:ext>
            </a:extLst>
          </p:cNvPr>
          <p:cNvSpPr txBox="1"/>
          <p:nvPr/>
        </p:nvSpPr>
        <p:spPr>
          <a:xfrm>
            <a:off x="2023469" y="3846772"/>
            <a:ext cx="131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M=1 b=8</a:t>
            </a:r>
          </a:p>
        </p:txBody>
      </p:sp>
      <p:sp>
        <p:nvSpPr>
          <p:cNvPr id="100" name="Freeform 153">
            <a:extLst>
              <a:ext uri="{FF2B5EF4-FFF2-40B4-BE49-F238E27FC236}">
                <a16:creationId xmlns:a16="http://schemas.microsoft.com/office/drawing/2014/main" id="{2E4EE241-6A91-43C6-95F6-F32DDF156A1C}"/>
              </a:ext>
            </a:extLst>
          </p:cNvPr>
          <p:cNvSpPr>
            <a:spLocks/>
          </p:cNvSpPr>
          <p:nvPr/>
        </p:nvSpPr>
        <p:spPr bwMode="auto">
          <a:xfrm>
            <a:off x="192170" y="4315306"/>
            <a:ext cx="1384898" cy="1358929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2A340CB-975B-42D5-AFF4-03E0E6E86EEE}"/>
              </a:ext>
            </a:extLst>
          </p:cNvPr>
          <p:cNvSpPr txBox="1"/>
          <p:nvPr/>
        </p:nvSpPr>
        <p:spPr>
          <a:xfrm>
            <a:off x="0" y="5853966"/>
            <a:ext cx="4158241" cy="923330"/>
          </a:xfrm>
          <a:prstGeom prst="rect">
            <a:avLst/>
          </a:prstGeom>
          <a:solidFill>
            <a:schemeClr val="bg1">
              <a:alpha val="6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By drawing a rough sketch, you can see that there are no intersections</a:t>
            </a:r>
            <a:r>
              <a:rPr lang="en-CA" dirty="0">
                <a:solidFill>
                  <a:srgbClr val="FF0000"/>
                </a:solidFill>
                <a:sym typeface="Wingdings" panose="05000000000000000000" pitchFamily="2" charset="2"/>
              </a:rPr>
              <a:t> NO SOLUTIONS!!</a:t>
            </a:r>
            <a:endParaRPr lang="en-CA" dirty="0">
              <a:solidFill>
                <a:srgbClr val="FF0000"/>
              </a:solidFill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B38A0E1C-1216-47E1-8650-53646D1F34D7}"/>
              </a:ext>
            </a:extLst>
          </p:cNvPr>
          <p:cNvGrpSpPr/>
          <p:nvPr/>
        </p:nvGrpSpPr>
        <p:grpSpPr>
          <a:xfrm>
            <a:off x="4835806" y="4420984"/>
            <a:ext cx="2432050" cy="2203449"/>
            <a:chOff x="373624" y="3549651"/>
            <a:chExt cx="3088994" cy="3070225"/>
          </a:xfrm>
        </p:grpSpPr>
        <p:sp>
          <p:nvSpPr>
            <p:cNvPr id="104" name="AutoShape 82">
              <a:extLst>
                <a:ext uri="{FF2B5EF4-FFF2-40B4-BE49-F238E27FC236}">
                  <a16:creationId xmlns:a16="http://schemas.microsoft.com/office/drawing/2014/main" id="{436665A6-3A71-4D67-8000-FCF1692B4DA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73624" y="3556001"/>
              <a:ext cx="3051175" cy="306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Rectangle 84">
              <a:extLst>
                <a:ext uri="{FF2B5EF4-FFF2-40B4-BE49-F238E27FC236}">
                  <a16:creationId xmlns:a16="http://schemas.microsoft.com/office/drawing/2014/main" id="{6C710581-8BD2-42EB-8D04-2C3814F24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70194"/>
              <a:ext cx="3085819" cy="304333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 dirty="0">
                <a:latin typeface="Century Schoolbook" pitchFamily="18" charset="0"/>
              </a:endParaRPr>
            </a:p>
          </p:txBody>
        </p:sp>
        <p:sp>
          <p:nvSpPr>
            <p:cNvPr id="106" name="Line 85">
              <a:extLst>
                <a:ext uri="{FF2B5EF4-FFF2-40B4-BE49-F238E27FC236}">
                  <a16:creationId xmlns:a16="http://schemas.microsoft.com/office/drawing/2014/main" id="{645DEEEE-809C-4CD9-8B4E-5BDF3EDEB9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33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86">
              <a:extLst>
                <a:ext uri="{FF2B5EF4-FFF2-40B4-BE49-F238E27FC236}">
                  <a16:creationId xmlns:a16="http://schemas.microsoft.com/office/drawing/2014/main" id="{98C21F64-C91F-4B1C-B7D8-1A26DB121A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65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87">
              <a:extLst>
                <a:ext uri="{FF2B5EF4-FFF2-40B4-BE49-F238E27FC236}">
                  <a16:creationId xmlns:a16="http://schemas.microsoft.com/office/drawing/2014/main" id="{6F741CD0-8F37-40CE-8E6C-D711116FE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30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88">
              <a:extLst>
                <a:ext uri="{FF2B5EF4-FFF2-40B4-BE49-F238E27FC236}">
                  <a16:creationId xmlns:a16="http://schemas.microsoft.com/office/drawing/2014/main" id="{0B95104E-CF58-404E-BE48-14B8F5747D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62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89">
              <a:extLst>
                <a:ext uri="{FF2B5EF4-FFF2-40B4-BE49-F238E27FC236}">
                  <a16:creationId xmlns:a16="http://schemas.microsoft.com/office/drawing/2014/main" id="{E615531C-A165-46A4-8BEF-8313BCE0F8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61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90">
              <a:extLst>
                <a:ext uri="{FF2B5EF4-FFF2-40B4-BE49-F238E27FC236}">
                  <a16:creationId xmlns:a16="http://schemas.microsoft.com/office/drawing/2014/main" id="{D6367919-AA09-4FAE-A582-47FFF7B301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93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91">
              <a:extLst>
                <a:ext uri="{FF2B5EF4-FFF2-40B4-BE49-F238E27FC236}">
                  <a16:creationId xmlns:a16="http://schemas.microsoft.com/office/drawing/2014/main" id="{8CC220A9-01D4-45D3-9DF2-C3CC04BC6B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58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92">
              <a:extLst>
                <a:ext uri="{FF2B5EF4-FFF2-40B4-BE49-F238E27FC236}">
                  <a16:creationId xmlns:a16="http://schemas.microsoft.com/office/drawing/2014/main" id="{05F5C7C0-9E6A-437A-8492-8A81214E2F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90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93">
              <a:extLst>
                <a:ext uri="{FF2B5EF4-FFF2-40B4-BE49-F238E27FC236}">
                  <a16:creationId xmlns:a16="http://schemas.microsoft.com/office/drawing/2014/main" id="{EA6A89FD-0BDD-4251-A36D-A9753B4F5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24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94">
              <a:extLst>
                <a:ext uri="{FF2B5EF4-FFF2-40B4-BE49-F238E27FC236}">
                  <a16:creationId xmlns:a16="http://schemas.microsoft.com/office/drawing/2014/main" id="{8228544C-7513-4A81-9878-02A4E4D8B4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56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95">
              <a:extLst>
                <a:ext uri="{FF2B5EF4-FFF2-40B4-BE49-F238E27FC236}">
                  <a16:creationId xmlns:a16="http://schemas.microsoft.com/office/drawing/2014/main" id="{1A007DA9-ACB1-4CF7-8A5E-C84BC2EAF8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89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96">
              <a:extLst>
                <a:ext uri="{FF2B5EF4-FFF2-40B4-BE49-F238E27FC236}">
                  <a16:creationId xmlns:a16="http://schemas.microsoft.com/office/drawing/2014/main" id="{6B7F622C-64B9-4EA1-8890-B17B487E94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21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97">
              <a:extLst>
                <a:ext uri="{FF2B5EF4-FFF2-40B4-BE49-F238E27FC236}">
                  <a16:creationId xmlns:a16="http://schemas.microsoft.com/office/drawing/2014/main" id="{28010CBE-9BEE-4B28-8F32-19A168CF59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87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98">
              <a:extLst>
                <a:ext uri="{FF2B5EF4-FFF2-40B4-BE49-F238E27FC236}">
                  <a16:creationId xmlns:a16="http://schemas.microsoft.com/office/drawing/2014/main" id="{1C5209BA-6C8C-47E4-B790-2ACF046944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18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99">
              <a:extLst>
                <a:ext uri="{FF2B5EF4-FFF2-40B4-BE49-F238E27FC236}">
                  <a16:creationId xmlns:a16="http://schemas.microsoft.com/office/drawing/2014/main" id="{79A4F009-C383-4F1D-A0CD-312B003EE7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621982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00">
              <a:extLst>
                <a:ext uri="{FF2B5EF4-FFF2-40B4-BE49-F238E27FC236}">
                  <a16:creationId xmlns:a16="http://schemas.microsoft.com/office/drawing/2014/main" id="{95CFCD79-3DA8-4400-9B16-6548EDE42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6226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01">
              <a:extLst>
                <a:ext uri="{FF2B5EF4-FFF2-40B4-BE49-F238E27FC236}">
                  <a16:creationId xmlns:a16="http://schemas.microsoft.com/office/drawing/2014/main" id="{CD41B737-2BF0-4F9B-8463-79E3B36024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84358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02">
              <a:extLst>
                <a:ext uri="{FF2B5EF4-FFF2-40B4-BE49-F238E27FC236}">
                  <a16:creationId xmlns:a16="http://schemas.microsoft.com/office/drawing/2014/main" id="{0B873314-F743-462E-BC34-DEDB10136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8499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103">
              <a:extLst>
                <a:ext uri="{FF2B5EF4-FFF2-40B4-BE49-F238E27FC236}">
                  <a16:creationId xmlns:a16="http://schemas.microsoft.com/office/drawing/2014/main" id="{964EBD38-2BF6-4BA8-9083-5239006020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0800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104">
              <a:extLst>
                <a:ext uri="{FF2B5EF4-FFF2-40B4-BE49-F238E27FC236}">
                  <a16:creationId xmlns:a16="http://schemas.microsoft.com/office/drawing/2014/main" id="{CFE06DB3-A1A0-4479-AA00-3669265C7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084764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105">
              <a:extLst>
                <a:ext uri="{FF2B5EF4-FFF2-40B4-BE49-F238E27FC236}">
                  <a16:creationId xmlns:a16="http://schemas.microsoft.com/office/drawing/2014/main" id="{7A45008A-0474-498F-BBED-A68916DD27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702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106">
              <a:extLst>
                <a:ext uri="{FF2B5EF4-FFF2-40B4-BE49-F238E27FC236}">
                  <a16:creationId xmlns:a16="http://schemas.microsoft.com/office/drawing/2014/main" id="{882F41AE-AA1E-44D4-83C5-542E8F34EA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70852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107">
              <a:extLst>
                <a:ext uri="{FF2B5EF4-FFF2-40B4-BE49-F238E27FC236}">
                  <a16:creationId xmlns:a16="http://schemas.microsoft.com/office/drawing/2014/main" id="{B46892A5-77FA-4156-8E96-E6536BEAD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321176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108">
              <a:extLst>
                <a:ext uri="{FF2B5EF4-FFF2-40B4-BE49-F238E27FC236}">
                  <a16:creationId xmlns:a16="http://schemas.microsoft.com/office/drawing/2014/main" id="{262B3C56-9680-4BBE-92D4-0BE5AF7B40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43259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109">
              <a:extLst>
                <a:ext uri="{FF2B5EF4-FFF2-40B4-BE49-F238E27FC236}">
                  <a16:creationId xmlns:a16="http://schemas.microsoft.com/office/drawing/2014/main" id="{94ACB751-F40B-4504-88EE-FBF728A5EC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394335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110">
              <a:extLst>
                <a:ext uri="{FF2B5EF4-FFF2-40B4-BE49-F238E27FC236}">
                  <a16:creationId xmlns:a16="http://schemas.microsoft.com/office/drawing/2014/main" id="{22315B00-5C0B-4AEF-98F9-E503CEA677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39497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111">
              <a:extLst>
                <a:ext uri="{FF2B5EF4-FFF2-40B4-BE49-F238E27FC236}">
                  <a16:creationId xmlns:a16="http://schemas.microsoft.com/office/drawing/2014/main" id="{3604D66D-3509-4C34-8D1D-6EE40471EA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56239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112">
              <a:extLst>
                <a:ext uri="{FF2B5EF4-FFF2-40B4-BE49-F238E27FC236}">
                  <a16:creationId xmlns:a16="http://schemas.microsoft.com/office/drawing/2014/main" id="{4C6312C9-DEC2-4E5F-8FF4-2DE41BA616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610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113">
              <a:extLst>
                <a:ext uri="{FF2B5EF4-FFF2-40B4-BE49-F238E27FC236}">
                  <a16:creationId xmlns:a16="http://schemas.microsoft.com/office/drawing/2014/main" id="{1567F9A9-C908-4EDB-B106-DB82328E3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6735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114">
              <a:extLst>
                <a:ext uri="{FF2B5EF4-FFF2-40B4-BE49-F238E27FC236}">
                  <a16:creationId xmlns:a16="http://schemas.microsoft.com/office/drawing/2014/main" id="{24DB50B3-4507-4622-958A-624737E14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974" y="5473701"/>
              <a:ext cx="30416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Rectangle 115">
              <a:extLst>
                <a:ext uri="{FF2B5EF4-FFF2-40B4-BE49-F238E27FC236}">
                  <a16:creationId xmlns:a16="http://schemas.microsoft.com/office/drawing/2014/main" id="{63E1564A-2198-46E1-BC83-F3A21E8E8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712" y="5291139"/>
              <a:ext cx="50800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37" name="Freeform 116">
              <a:extLst>
                <a:ext uri="{FF2B5EF4-FFF2-40B4-BE49-F238E27FC236}">
                  <a16:creationId xmlns:a16="http://schemas.microsoft.com/office/drawing/2014/main" id="{C8733EAE-FFB2-4869-A570-4F200B0C6F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8287" y="5416551"/>
              <a:ext cx="26988" cy="101600"/>
            </a:xfrm>
            <a:custGeom>
              <a:avLst/>
              <a:gdLst>
                <a:gd name="T0" fmla="*/ 0 w 17"/>
                <a:gd name="T1" fmla="*/ 0 h 64"/>
                <a:gd name="T2" fmla="*/ 17 w 17"/>
                <a:gd name="T3" fmla="*/ 32 h 64"/>
                <a:gd name="T4" fmla="*/ 0 w 17"/>
                <a:gd name="T5" fmla="*/ 64 h 64"/>
                <a:gd name="T6" fmla="*/ 0 w 17"/>
                <a:gd name="T7" fmla="*/ 0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64"/>
                <a:gd name="T14" fmla="*/ 17 w 17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64">
                  <a:moveTo>
                    <a:pt x="0" y="0"/>
                  </a:moveTo>
                  <a:lnTo>
                    <a:pt x="17" y="32"/>
                  </a:lnTo>
                  <a:lnTo>
                    <a:pt x="0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38" name="Line 117">
              <a:extLst>
                <a:ext uri="{FF2B5EF4-FFF2-40B4-BE49-F238E27FC236}">
                  <a16:creationId xmlns:a16="http://schemas.microsoft.com/office/drawing/2014/main" id="{B6589933-49D1-4822-BB82-13CE55ED27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644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118">
              <a:extLst>
                <a:ext uri="{FF2B5EF4-FFF2-40B4-BE49-F238E27FC236}">
                  <a16:creationId xmlns:a16="http://schemas.microsoft.com/office/drawing/2014/main" id="{DB98F25D-AC6A-436A-B6AB-E8EABF2D2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962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119">
              <a:extLst>
                <a:ext uri="{FF2B5EF4-FFF2-40B4-BE49-F238E27FC236}">
                  <a16:creationId xmlns:a16="http://schemas.microsoft.com/office/drawing/2014/main" id="{B378BD23-2465-44B1-8361-2AA3B2412A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799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120">
              <a:extLst>
                <a:ext uri="{FF2B5EF4-FFF2-40B4-BE49-F238E27FC236}">
                  <a16:creationId xmlns:a16="http://schemas.microsoft.com/office/drawing/2014/main" id="{CA853B9F-0F98-44DF-9C61-D8B6DDBC60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5974" y="3562351"/>
              <a:ext cx="1588" cy="304641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Rectangle 121">
              <a:extLst>
                <a:ext uri="{FF2B5EF4-FFF2-40B4-BE49-F238E27FC236}">
                  <a16:creationId xmlns:a16="http://schemas.microsoft.com/office/drawing/2014/main" id="{23B38717-E8A4-49CC-AD59-E11931904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7724" y="3549651"/>
              <a:ext cx="50800" cy="160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43" name="Freeform 122">
              <a:extLst>
                <a:ext uri="{FF2B5EF4-FFF2-40B4-BE49-F238E27FC236}">
                  <a16:creationId xmlns:a16="http://schemas.microsoft.com/office/drawing/2014/main" id="{077CE3DF-7977-4EF7-B987-7E2BD3609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5812" y="3567114"/>
              <a:ext cx="53975" cy="52388"/>
            </a:xfrm>
            <a:custGeom>
              <a:avLst/>
              <a:gdLst>
                <a:gd name="T0" fmla="*/ 0 w 34"/>
                <a:gd name="T1" fmla="*/ 33 h 33"/>
                <a:gd name="T2" fmla="*/ 17 w 34"/>
                <a:gd name="T3" fmla="*/ 0 h 33"/>
                <a:gd name="T4" fmla="*/ 34 w 34"/>
                <a:gd name="T5" fmla="*/ 33 h 33"/>
                <a:gd name="T6" fmla="*/ 0 w 34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3"/>
                <a:gd name="T14" fmla="*/ 34 w 34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3">
                  <a:moveTo>
                    <a:pt x="0" y="33"/>
                  </a:moveTo>
                  <a:lnTo>
                    <a:pt x="17" y="0"/>
                  </a:lnTo>
                  <a:lnTo>
                    <a:pt x="34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44" name="Rectangle 123">
              <a:extLst>
                <a:ext uri="{FF2B5EF4-FFF2-40B4-BE49-F238E27FC236}">
                  <a16:creationId xmlns:a16="http://schemas.microsoft.com/office/drawing/2014/main" id="{53AE584E-0351-4EC6-8301-CFB4E79E4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62351"/>
              <a:ext cx="3044825" cy="3051175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45" name="Line 124">
              <a:extLst>
                <a:ext uri="{FF2B5EF4-FFF2-40B4-BE49-F238E27FC236}">
                  <a16:creationId xmlns:a16="http://schemas.microsoft.com/office/drawing/2014/main" id="{8D891B62-4B3D-4CA7-8D29-763A479F46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52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Rectangle 125">
              <a:extLst>
                <a:ext uri="{FF2B5EF4-FFF2-40B4-BE49-F238E27FC236}">
                  <a16:creationId xmlns:a16="http://schemas.microsoft.com/office/drawing/2014/main" id="{9329C543-87B8-4136-B0F2-F11E00CD1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362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7" name="Line 126">
              <a:extLst>
                <a:ext uri="{FF2B5EF4-FFF2-40B4-BE49-F238E27FC236}">
                  <a16:creationId xmlns:a16="http://schemas.microsoft.com/office/drawing/2014/main" id="{E684DFA9-FCD8-4C0D-9DEB-7E682CA816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24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Rectangle 127">
              <a:extLst>
                <a:ext uri="{FF2B5EF4-FFF2-40B4-BE49-F238E27FC236}">
                  <a16:creationId xmlns:a16="http://schemas.microsoft.com/office/drawing/2014/main" id="{ACA360AE-339A-44B3-B7FB-FAAC9C5D0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087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9" name="Rectangle 128">
              <a:extLst>
                <a:ext uri="{FF2B5EF4-FFF2-40B4-BE49-F238E27FC236}">
                  <a16:creationId xmlns:a16="http://schemas.microsoft.com/office/drawing/2014/main" id="{3515BB09-C7A5-41E8-A921-B0ADC0A3C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3912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50" name="Line 129">
              <a:extLst>
                <a:ext uri="{FF2B5EF4-FFF2-40B4-BE49-F238E27FC236}">
                  <a16:creationId xmlns:a16="http://schemas.microsoft.com/office/drawing/2014/main" id="{30EA1308-26AA-4FBA-AEB2-24EDD97E0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934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Rectangle 130">
              <a:extLst>
                <a:ext uri="{FF2B5EF4-FFF2-40B4-BE49-F238E27FC236}">
                  <a16:creationId xmlns:a16="http://schemas.microsoft.com/office/drawing/2014/main" id="{344A02C0-CD82-4FA4-8AE7-6FC7B38FE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2524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52" name="Line 131">
              <a:extLst>
                <a:ext uri="{FF2B5EF4-FFF2-40B4-BE49-F238E27FC236}">
                  <a16:creationId xmlns:a16="http://schemas.microsoft.com/office/drawing/2014/main" id="{A3217CB2-BDBD-410C-9353-DA769247A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907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Rectangle 132">
              <a:extLst>
                <a:ext uri="{FF2B5EF4-FFF2-40B4-BE49-F238E27FC236}">
                  <a16:creationId xmlns:a16="http://schemas.microsoft.com/office/drawing/2014/main" id="{BA8BE1A1-1DF8-495C-A17A-237A91014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24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54" name="Line 133">
              <a:extLst>
                <a:ext uri="{FF2B5EF4-FFF2-40B4-BE49-F238E27FC236}">
                  <a16:creationId xmlns:a16="http://schemas.microsoft.com/office/drawing/2014/main" id="{19F1DBDB-AE3A-4657-B1E2-733837B74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62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134">
              <a:extLst>
                <a:ext uri="{FF2B5EF4-FFF2-40B4-BE49-F238E27FC236}">
                  <a16:creationId xmlns:a16="http://schemas.microsoft.com/office/drawing/2014/main" id="{0402A1D6-39B9-433E-90B9-F2A60E682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879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56" name="Line 135">
              <a:extLst>
                <a:ext uri="{FF2B5EF4-FFF2-40B4-BE49-F238E27FC236}">
                  <a16:creationId xmlns:a16="http://schemas.microsoft.com/office/drawing/2014/main" id="{0907C317-440A-423D-AF85-C135548F81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174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136">
              <a:extLst>
                <a:ext uri="{FF2B5EF4-FFF2-40B4-BE49-F238E27FC236}">
                  <a16:creationId xmlns:a16="http://schemas.microsoft.com/office/drawing/2014/main" id="{7624CF82-2D81-41A3-80A2-732ACE590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349" y="55022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58" name="Line 137">
              <a:extLst>
                <a:ext uri="{FF2B5EF4-FFF2-40B4-BE49-F238E27FC236}">
                  <a16:creationId xmlns:a16="http://schemas.microsoft.com/office/drawing/2014/main" id="{705C40B1-1C7C-483D-8431-655CEF7B5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1899" y="5438776"/>
              <a:ext cx="1588" cy="6350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138">
              <a:extLst>
                <a:ext uri="{FF2B5EF4-FFF2-40B4-BE49-F238E27FC236}">
                  <a16:creationId xmlns:a16="http://schemas.microsoft.com/office/drawing/2014/main" id="{D12BA9A6-6BFD-438D-9A00-D0B260BDE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737" y="550227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160" name="Rectangle 139">
              <a:extLst>
                <a:ext uri="{FF2B5EF4-FFF2-40B4-BE49-F238E27FC236}">
                  <a16:creationId xmlns:a16="http://schemas.microsoft.com/office/drawing/2014/main" id="{97D49F7A-AF00-425D-878F-E321EB2D7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012" y="6169026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1" name="Line 140">
              <a:extLst>
                <a:ext uri="{FF2B5EF4-FFF2-40B4-BE49-F238E27FC236}">
                  <a16:creationId xmlns:a16="http://schemas.microsoft.com/office/drawing/2014/main" id="{3E289E0D-3724-4E0B-BED4-FBC9081CFE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6226176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Rectangle 141">
              <a:extLst>
                <a:ext uri="{FF2B5EF4-FFF2-40B4-BE49-F238E27FC236}">
                  <a16:creationId xmlns:a16="http://schemas.microsoft.com/office/drawing/2014/main" id="{23992A19-895E-44C1-9209-CAB2899B9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012" y="5792789"/>
              <a:ext cx="88900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3" name="Line 142">
              <a:extLst>
                <a:ext uri="{FF2B5EF4-FFF2-40B4-BE49-F238E27FC236}">
                  <a16:creationId xmlns:a16="http://schemas.microsoft.com/office/drawing/2014/main" id="{11EAFAA6-48CC-4EF1-93C8-C2BC171B2C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5849939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143">
              <a:extLst>
                <a:ext uri="{FF2B5EF4-FFF2-40B4-BE49-F238E27FC236}">
                  <a16:creationId xmlns:a16="http://schemas.microsoft.com/office/drawing/2014/main" id="{D04CE4E7-9CA6-43F7-A8F0-1D65B5F45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5027614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5" name="Line 144">
              <a:extLst>
                <a:ext uri="{FF2B5EF4-FFF2-40B4-BE49-F238E27FC236}">
                  <a16:creationId xmlns:a16="http://schemas.microsoft.com/office/drawing/2014/main" id="{8376016F-C650-4E2E-A0C7-72FEFCED7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5084764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Rectangle 145">
              <a:extLst>
                <a:ext uri="{FF2B5EF4-FFF2-40B4-BE49-F238E27FC236}">
                  <a16:creationId xmlns:a16="http://schemas.microsoft.com/office/drawing/2014/main" id="{5292653D-2130-4CBF-978A-FE5BAE4DC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4651376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7" name="Line 146">
              <a:extLst>
                <a:ext uri="{FF2B5EF4-FFF2-40B4-BE49-F238E27FC236}">
                  <a16:creationId xmlns:a16="http://schemas.microsoft.com/office/drawing/2014/main" id="{C1335FF2-9A2A-4A59-92DC-AFBE5D030F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4708526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147">
              <a:extLst>
                <a:ext uri="{FF2B5EF4-FFF2-40B4-BE49-F238E27FC236}">
                  <a16:creationId xmlns:a16="http://schemas.microsoft.com/office/drawing/2014/main" id="{24B2A399-8F62-4EEF-A139-6A2BF9AF8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4268789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9" name="Line 148">
              <a:extLst>
                <a:ext uri="{FF2B5EF4-FFF2-40B4-BE49-F238E27FC236}">
                  <a16:creationId xmlns:a16="http://schemas.microsoft.com/office/drawing/2014/main" id="{2A6EE472-995D-4532-9A3F-682788269F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4325939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149">
              <a:extLst>
                <a:ext uri="{FF2B5EF4-FFF2-40B4-BE49-F238E27FC236}">
                  <a16:creationId xmlns:a16="http://schemas.microsoft.com/office/drawing/2014/main" id="{F5B2FB15-DD07-4103-B09C-E8C112954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174" y="3892551"/>
              <a:ext cx="60325" cy="14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71" name="Line 150">
              <a:extLst>
                <a:ext uri="{FF2B5EF4-FFF2-40B4-BE49-F238E27FC236}">
                  <a16:creationId xmlns:a16="http://schemas.microsoft.com/office/drawing/2014/main" id="{6B84A301-1013-4BBE-B70E-A32EEC735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512" y="3949701"/>
              <a:ext cx="31750" cy="158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154">
              <a:extLst>
                <a:ext uri="{FF2B5EF4-FFF2-40B4-BE49-F238E27FC236}">
                  <a16:creationId xmlns:a16="http://schemas.microsoft.com/office/drawing/2014/main" id="{A9AAE8B3-EA91-4AA8-B9AD-FB15EF1C9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799" y="3562351"/>
              <a:ext cx="3044825" cy="3051175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173" name="Object 3">
            <a:extLst>
              <a:ext uri="{FF2B5EF4-FFF2-40B4-BE49-F238E27FC236}">
                <a16:creationId xmlns:a16="http://schemas.microsoft.com/office/drawing/2014/main" id="{03E76914-422A-40DF-8A78-D5C9B6154C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167795"/>
              </p:ext>
            </p:extLst>
          </p:nvPr>
        </p:nvGraphicFramePr>
        <p:xfrm>
          <a:off x="4745614" y="2950141"/>
          <a:ext cx="200501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241200" progId="Equation.DSMT4">
                  <p:embed/>
                </p:oleObj>
              </mc:Choice>
              <mc:Fallback>
                <p:oleObj name="Equation" r:id="rId10" imgW="1054080" imgH="241200" progId="Equation.DSMT4">
                  <p:embed/>
                  <p:pic>
                    <p:nvPicPr>
                      <p:cNvPr id="173" name="Object 3">
                        <a:extLst>
                          <a:ext uri="{FF2B5EF4-FFF2-40B4-BE49-F238E27FC236}">
                            <a16:creationId xmlns:a16="http://schemas.microsoft.com/office/drawing/2014/main" id="{03E76914-422A-40DF-8A78-D5C9B6154C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614" y="2950141"/>
                        <a:ext cx="2005012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" name="Right Brace 173">
            <a:extLst>
              <a:ext uri="{FF2B5EF4-FFF2-40B4-BE49-F238E27FC236}">
                <a16:creationId xmlns:a16="http://schemas.microsoft.com/office/drawing/2014/main" id="{67152CA7-7039-4294-93A8-F4D8D9C634D5}"/>
              </a:ext>
            </a:extLst>
          </p:cNvPr>
          <p:cNvSpPr/>
          <p:nvPr/>
        </p:nvSpPr>
        <p:spPr>
          <a:xfrm rot="5400000">
            <a:off x="5165717" y="2946910"/>
            <a:ext cx="282388" cy="981636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1ED290B-2E90-43B3-9F2E-AF730E955C91}"/>
              </a:ext>
            </a:extLst>
          </p:cNvPr>
          <p:cNvSpPr txBox="1"/>
          <p:nvPr/>
        </p:nvSpPr>
        <p:spPr>
          <a:xfrm>
            <a:off x="4253266" y="3503779"/>
            <a:ext cx="156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UP</a:t>
            </a:r>
          </a:p>
        </p:txBody>
      </p:sp>
      <p:graphicFrame>
        <p:nvGraphicFramePr>
          <p:cNvPr id="183" name="Object 3">
            <a:extLst>
              <a:ext uri="{FF2B5EF4-FFF2-40B4-BE49-F238E27FC236}">
                <a16:creationId xmlns:a16="http://schemas.microsoft.com/office/drawing/2014/main" id="{C48469E1-2AD6-482A-B089-7769D4C41F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654159"/>
              </p:ext>
            </p:extLst>
          </p:nvPr>
        </p:nvGraphicFramePr>
        <p:xfrm>
          <a:off x="6393499" y="3437411"/>
          <a:ext cx="1144213" cy="291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177480" progId="Equation.DSMT4">
                  <p:embed/>
                </p:oleObj>
              </mc:Choice>
              <mc:Fallback>
                <p:oleObj name="Equation" r:id="rId12" imgW="698400" imgH="177480" progId="Equation.DSMT4">
                  <p:embed/>
                  <p:pic>
                    <p:nvPicPr>
                      <p:cNvPr id="183" name="Object 3">
                        <a:extLst>
                          <a:ext uri="{FF2B5EF4-FFF2-40B4-BE49-F238E27FC236}">
                            <a16:creationId xmlns:a16="http://schemas.microsoft.com/office/drawing/2014/main" id="{C48469E1-2AD6-482A-B089-7769D4C41F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3499" y="3437411"/>
                        <a:ext cx="1144213" cy="291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" name="Object 3">
            <a:extLst>
              <a:ext uri="{FF2B5EF4-FFF2-40B4-BE49-F238E27FC236}">
                <a16:creationId xmlns:a16="http://schemas.microsoft.com/office/drawing/2014/main" id="{0CB40FB3-E5B3-4611-A36E-EE32CCC50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61500"/>
              </p:ext>
            </p:extLst>
          </p:nvPr>
        </p:nvGraphicFramePr>
        <p:xfrm>
          <a:off x="6899838" y="3757613"/>
          <a:ext cx="76993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177480" progId="Equation.DSMT4">
                  <p:embed/>
                </p:oleObj>
              </mc:Choice>
              <mc:Fallback>
                <p:oleObj name="Equation" r:id="rId14" imgW="469800" imgH="177480" progId="Equation.DSMT4">
                  <p:embed/>
                  <p:pic>
                    <p:nvPicPr>
                      <p:cNvPr id="184" name="Object 3">
                        <a:extLst>
                          <a:ext uri="{FF2B5EF4-FFF2-40B4-BE49-F238E27FC236}">
                            <a16:creationId xmlns:a16="http://schemas.microsoft.com/office/drawing/2014/main" id="{0CB40FB3-E5B3-4611-A36E-EE32CCC50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9838" y="3757613"/>
                        <a:ext cx="769938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" name="Object 3">
            <a:extLst>
              <a:ext uri="{FF2B5EF4-FFF2-40B4-BE49-F238E27FC236}">
                <a16:creationId xmlns:a16="http://schemas.microsoft.com/office/drawing/2014/main" id="{89882723-860F-48DF-9DB6-BF35A6DF2A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380980"/>
              </p:ext>
            </p:extLst>
          </p:nvPr>
        </p:nvGraphicFramePr>
        <p:xfrm>
          <a:off x="6917843" y="4008266"/>
          <a:ext cx="6254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177480" progId="Equation.DSMT4">
                  <p:embed/>
                </p:oleObj>
              </mc:Choice>
              <mc:Fallback>
                <p:oleObj name="Equation" r:id="rId16" imgW="380880" imgH="177480" progId="Equation.DSMT4">
                  <p:embed/>
                  <p:pic>
                    <p:nvPicPr>
                      <p:cNvPr id="185" name="Object 3">
                        <a:extLst>
                          <a:ext uri="{FF2B5EF4-FFF2-40B4-BE49-F238E27FC236}">
                            <a16:creationId xmlns:a16="http://schemas.microsoft.com/office/drawing/2014/main" id="{89882723-860F-48DF-9DB6-BF35A6DF2A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7843" y="4008266"/>
                        <a:ext cx="625475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" name="TextBox 189">
            <a:extLst>
              <a:ext uri="{FF2B5EF4-FFF2-40B4-BE49-F238E27FC236}">
                <a16:creationId xmlns:a16="http://schemas.microsoft.com/office/drawing/2014/main" id="{2B6EA735-4B35-415C-822F-F536E41EDD3F}"/>
              </a:ext>
            </a:extLst>
          </p:cNvPr>
          <p:cNvSpPr txBox="1"/>
          <p:nvPr/>
        </p:nvSpPr>
        <p:spPr>
          <a:xfrm>
            <a:off x="4250949" y="3810811"/>
            <a:ext cx="1902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OPENS left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start at 2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E0A0A667-4F53-41B6-88E5-E131D0A2C7CD}"/>
              </a:ext>
            </a:extLst>
          </p:cNvPr>
          <p:cNvGrpSpPr/>
          <p:nvPr/>
        </p:nvGrpSpPr>
        <p:grpSpPr>
          <a:xfrm flipH="1">
            <a:off x="4267332" y="5101010"/>
            <a:ext cx="1639430" cy="700020"/>
            <a:chOff x="1645212" y="4594226"/>
            <a:chExt cx="1776413" cy="873126"/>
          </a:xfrm>
        </p:grpSpPr>
        <p:sp>
          <p:nvSpPr>
            <p:cNvPr id="193" name="Freeform 151">
              <a:extLst>
                <a:ext uri="{FF2B5EF4-FFF2-40B4-BE49-F238E27FC236}">
                  <a16:creationId xmlns:a16="http://schemas.microsoft.com/office/drawing/2014/main" id="{262B8226-5EEC-4EFC-BC25-50EC38ED7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5212" y="5376864"/>
              <a:ext cx="22225" cy="90488"/>
            </a:xfrm>
            <a:custGeom>
              <a:avLst/>
              <a:gdLst>
                <a:gd name="T0" fmla="*/ 14 w 7"/>
                <a:gd name="T1" fmla="*/ 0 h 16"/>
                <a:gd name="T2" fmla="*/ 10 w 7"/>
                <a:gd name="T3" fmla="*/ 7 h 16"/>
                <a:gd name="T4" fmla="*/ 6 w 7"/>
                <a:gd name="T5" fmla="*/ 18 h 16"/>
                <a:gd name="T6" fmla="*/ 2 w 7"/>
                <a:gd name="T7" fmla="*/ 36 h 16"/>
                <a:gd name="T8" fmla="*/ 0 w 7"/>
                <a:gd name="T9" fmla="*/ 43 h 16"/>
                <a:gd name="T10" fmla="*/ 0 w 7"/>
                <a:gd name="T11" fmla="*/ 46 h 16"/>
                <a:gd name="T12" fmla="*/ 0 w 7"/>
                <a:gd name="T13" fmla="*/ 50 h 16"/>
                <a:gd name="T14" fmla="*/ 0 w 7"/>
                <a:gd name="T15" fmla="*/ 53 h 16"/>
                <a:gd name="T16" fmla="*/ 0 w 7"/>
                <a:gd name="T17" fmla="*/ 53 h 16"/>
                <a:gd name="T18" fmla="*/ 0 w 7"/>
                <a:gd name="T19" fmla="*/ 53 h 16"/>
                <a:gd name="T20" fmla="*/ 0 w 7"/>
                <a:gd name="T21" fmla="*/ 57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16"/>
                <a:gd name="T35" fmla="*/ 7 w 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16">
                  <a:moveTo>
                    <a:pt x="7" y="0"/>
                  </a:moveTo>
                  <a:lnTo>
                    <a:pt x="5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94" name="Freeform 152">
              <a:extLst>
                <a:ext uri="{FF2B5EF4-FFF2-40B4-BE49-F238E27FC236}">
                  <a16:creationId xmlns:a16="http://schemas.microsoft.com/office/drawing/2014/main" id="{5AC89368-74E2-4A6D-A692-083303E3C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7437" y="4594226"/>
              <a:ext cx="1754188" cy="782638"/>
            </a:xfrm>
            <a:custGeom>
              <a:avLst/>
              <a:gdLst>
                <a:gd name="T0" fmla="*/ 15 w 589"/>
                <a:gd name="T1" fmla="*/ 464 h 137"/>
                <a:gd name="T2" fmla="*/ 34 w 589"/>
                <a:gd name="T3" fmla="*/ 439 h 137"/>
                <a:gd name="T4" fmla="*/ 53 w 589"/>
                <a:gd name="T5" fmla="*/ 417 h 137"/>
                <a:gd name="T6" fmla="*/ 71 w 589"/>
                <a:gd name="T7" fmla="*/ 399 h 137"/>
                <a:gd name="T8" fmla="*/ 90 w 589"/>
                <a:gd name="T9" fmla="*/ 385 h 137"/>
                <a:gd name="T10" fmla="*/ 109 w 589"/>
                <a:gd name="T11" fmla="*/ 371 h 137"/>
                <a:gd name="T12" fmla="*/ 128 w 589"/>
                <a:gd name="T13" fmla="*/ 356 h 137"/>
                <a:gd name="T14" fmla="*/ 146 w 589"/>
                <a:gd name="T15" fmla="*/ 342 h 137"/>
                <a:gd name="T16" fmla="*/ 165 w 589"/>
                <a:gd name="T17" fmla="*/ 331 h 137"/>
                <a:gd name="T18" fmla="*/ 184 w 589"/>
                <a:gd name="T19" fmla="*/ 320 h 137"/>
                <a:gd name="T20" fmla="*/ 203 w 589"/>
                <a:gd name="T21" fmla="*/ 309 h 137"/>
                <a:gd name="T22" fmla="*/ 221 w 589"/>
                <a:gd name="T23" fmla="*/ 299 h 137"/>
                <a:gd name="T24" fmla="*/ 240 w 589"/>
                <a:gd name="T25" fmla="*/ 288 h 137"/>
                <a:gd name="T26" fmla="*/ 259 w 589"/>
                <a:gd name="T27" fmla="*/ 281 h 137"/>
                <a:gd name="T28" fmla="*/ 278 w 589"/>
                <a:gd name="T29" fmla="*/ 270 h 137"/>
                <a:gd name="T30" fmla="*/ 296 w 589"/>
                <a:gd name="T31" fmla="*/ 263 h 137"/>
                <a:gd name="T32" fmla="*/ 315 w 589"/>
                <a:gd name="T33" fmla="*/ 252 h 137"/>
                <a:gd name="T34" fmla="*/ 334 w 589"/>
                <a:gd name="T35" fmla="*/ 245 h 137"/>
                <a:gd name="T36" fmla="*/ 353 w 589"/>
                <a:gd name="T37" fmla="*/ 238 h 137"/>
                <a:gd name="T38" fmla="*/ 371 w 589"/>
                <a:gd name="T39" fmla="*/ 230 h 137"/>
                <a:gd name="T40" fmla="*/ 390 w 589"/>
                <a:gd name="T41" fmla="*/ 220 h 137"/>
                <a:gd name="T42" fmla="*/ 409 w 589"/>
                <a:gd name="T43" fmla="*/ 212 h 137"/>
                <a:gd name="T44" fmla="*/ 428 w 589"/>
                <a:gd name="T45" fmla="*/ 205 h 137"/>
                <a:gd name="T46" fmla="*/ 447 w 589"/>
                <a:gd name="T47" fmla="*/ 198 h 137"/>
                <a:gd name="T48" fmla="*/ 465 w 589"/>
                <a:gd name="T49" fmla="*/ 191 h 137"/>
                <a:gd name="T50" fmla="*/ 484 w 589"/>
                <a:gd name="T51" fmla="*/ 184 h 137"/>
                <a:gd name="T52" fmla="*/ 503 w 589"/>
                <a:gd name="T53" fmla="*/ 176 h 137"/>
                <a:gd name="T54" fmla="*/ 522 w 589"/>
                <a:gd name="T55" fmla="*/ 169 h 137"/>
                <a:gd name="T56" fmla="*/ 540 w 589"/>
                <a:gd name="T57" fmla="*/ 166 h 137"/>
                <a:gd name="T58" fmla="*/ 559 w 589"/>
                <a:gd name="T59" fmla="*/ 158 h 137"/>
                <a:gd name="T60" fmla="*/ 578 w 589"/>
                <a:gd name="T61" fmla="*/ 151 h 137"/>
                <a:gd name="T62" fmla="*/ 597 w 589"/>
                <a:gd name="T63" fmla="*/ 144 h 137"/>
                <a:gd name="T64" fmla="*/ 615 w 589"/>
                <a:gd name="T65" fmla="*/ 140 h 137"/>
                <a:gd name="T66" fmla="*/ 634 w 589"/>
                <a:gd name="T67" fmla="*/ 133 h 137"/>
                <a:gd name="T68" fmla="*/ 653 w 589"/>
                <a:gd name="T69" fmla="*/ 126 h 137"/>
                <a:gd name="T70" fmla="*/ 672 w 589"/>
                <a:gd name="T71" fmla="*/ 122 h 137"/>
                <a:gd name="T72" fmla="*/ 690 w 589"/>
                <a:gd name="T73" fmla="*/ 115 h 137"/>
                <a:gd name="T74" fmla="*/ 709 w 589"/>
                <a:gd name="T75" fmla="*/ 108 h 137"/>
                <a:gd name="T76" fmla="*/ 728 w 589"/>
                <a:gd name="T77" fmla="*/ 104 h 137"/>
                <a:gd name="T78" fmla="*/ 747 w 589"/>
                <a:gd name="T79" fmla="*/ 97 h 137"/>
                <a:gd name="T80" fmla="*/ 765 w 589"/>
                <a:gd name="T81" fmla="*/ 94 h 137"/>
                <a:gd name="T82" fmla="*/ 784 w 589"/>
                <a:gd name="T83" fmla="*/ 86 h 137"/>
                <a:gd name="T84" fmla="*/ 803 w 589"/>
                <a:gd name="T85" fmla="*/ 83 h 137"/>
                <a:gd name="T86" fmla="*/ 822 w 589"/>
                <a:gd name="T87" fmla="*/ 76 h 137"/>
                <a:gd name="T88" fmla="*/ 840 w 589"/>
                <a:gd name="T89" fmla="*/ 72 h 137"/>
                <a:gd name="T90" fmla="*/ 859 w 589"/>
                <a:gd name="T91" fmla="*/ 65 h 137"/>
                <a:gd name="T92" fmla="*/ 878 w 589"/>
                <a:gd name="T93" fmla="*/ 61 h 137"/>
                <a:gd name="T94" fmla="*/ 897 w 589"/>
                <a:gd name="T95" fmla="*/ 54 h 137"/>
                <a:gd name="T96" fmla="*/ 916 w 589"/>
                <a:gd name="T97" fmla="*/ 50 h 137"/>
                <a:gd name="T98" fmla="*/ 934 w 589"/>
                <a:gd name="T99" fmla="*/ 43 h 137"/>
                <a:gd name="T100" fmla="*/ 953 w 589"/>
                <a:gd name="T101" fmla="*/ 40 h 137"/>
                <a:gd name="T102" fmla="*/ 972 w 589"/>
                <a:gd name="T103" fmla="*/ 36 h 137"/>
                <a:gd name="T104" fmla="*/ 991 w 589"/>
                <a:gd name="T105" fmla="*/ 29 h 137"/>
                <a:gd name="T106" fmla="*/ 1009 w 589"/>
                <a:gd name="T107" fmla="*/ 25 h 137"/>
                <a:gd name="T108" fmla="*/ 1028 w 589"/>
                <a:gd name="T109" fmla="*/ 22 h 137"/>
                <a:gd name="T110" fmla="*/ 1047 w 589"/>
                <a:gd name="T111" fmla="*/ 14 h 137"/>
                <a:gd name="T112" fmla="*/ 1066 w 589"/>
                <a:gd name="T113" fmla="*/ 11 h 137"/>
                <a:gd name="T114" fmla="*/ 1084 w 589"/>
                <a:gd name="T115" fmla="*/ 7 h 137"/>
                <a:gd name="T116" fmla="*/ 1103 w 589"/>
                <a:gd name="T117" fmla="*/ 0 h 13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9"/>
                <a:gd name="T178" fmla="*/ 0 h 137"/>
                <a:gd name="T179" fmla="*/ 589 w 589"/>
                <a:gd name="T180" fmla="*/ 137 h 13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9" h="137">
                  <a:moveTo>
                    <a:pt x="0" y="137"/>
                  </a:moveTo>
                  <a:lnTo>
                    <a:pt x="2" y="134"/>
                  </a:lnTo>
                  <a:lnTo>
                    <a:pt x="4" y="132"/>
                  </a:lnTo>
                  <a:lnTo>
                    <a:pt x="6" y="131"/>
                  </a:lnTo>
                  <a:lnTo>
                    <a:pt x="8" y="129"/>
                  </a:lnTo>
                  <a:lnTo>
                    <a:pt x="10" y="127"/>
                  </a:lnTo>
                  <a:lnTo>
                    <a:pt x="12" y="126"/>
                  </a:lnTo>
                  <a:lnTo>
                    <a:pt x="14" y="124"/>
                  </a:lnTo>
                  <a:lnTo>
                    <a:pt x="16" y="123"/>
                  </a:lnTo>
                  <a:lnTo>
                    <a:pt x="18" y="122"/>
                  </a:lnTo>
                  <a:lnTo>
                    <a:pt x="20" y="121"/>
                  </a:lnTo>
                  <a:lnTo>
                    <a:pt x="22" y="119"/>
                  </a:lnTo>
                  <a:lnTo>
                    <a:pt x="24" y="118"/>
                  </a:lnTo>
                  <a:lnTo>
                    <a:pt x="26" y="117"/>
                  </a:lnTo>
                  <a:lnTo>
                    <a:pt x="28" y="116"/>
                  </a:lnTo>
                  <a:lnTo>
                    <a:pt x="30" y="115"/>
                  </a:lnTo>
                  <a:lnTo>
                    <a:pt x="32" y="114"/>
                  </a:lnTo>
                  <a:lnTo>
                    <a:pt x="34" y="113"/>
                  </a:lnTo>
                  <a:lnTo>
                    <a:pt x="36" y="112"/>
                  </a:lnTo>
                  <a:lnTo>
                    <a:pt x="38" y="111"/>
                  </a:lnTo>
                  <a:lnTo>
                    <a:pt x="40" y="110"/>
                  </a:lnTo>
                  <a:lnTo>
                    <a:pt x="42" y="109"/>
                  </a:lnTo>
                  <a:lnTo>
                    <a:pt x="44" y="108"/>
                  </a:lnTo>
                  <a:lnTo>
                    <a:pt x="46" y="108"/>
                  </a:lnTo>
                  <a:lnTo>
                    <a:pt x="48" y="107"/>
                  </a:lnTo>
                  <a:lnTo>
                    <a:pt x="50" y="106"/>
                  </a:lnTo>
                  <a:lnTo>
                    <a:pt x="52" y="105"/>
                  </a:lnTo>
                  <a:lnTo>
                    <a:pt x="54" y="104"/>
                  </a:lnTo>
                  <a:lnTo>
                    <a:pt x="56" y="103"/>
                  </a:lnTo>
                  <a:lnTo>
                    <a:pt x="58" y="103"/>
                  </a:lnTo>
                  <a:lnTo>
                    <a:pt x="60" y="102"/>
                  </a:lnTo>
                  <a:lnTo>
                    <a:pt x="62" y="101"/>
                  </a:lnTo>
                  <a:lnTo>
                    <a:pt x="64" y="100"/>
                  </a:lnTo>
                  <a:lnTo>
                    <a:pt x="66" y="100"/>
                  </a:lnTo>
                  <a:lnTo>
                    <a:pt x="68" y="99"/>
                  </a:lnTo>
                  <a:lnTo>
                    <a:pt x="70" y="98"/>
                  </a:lnTo>
                  <a:lnTo>
                    <a:pt x="72" y="97"/>
                  </a:lnTo>
                  <a:lnTo>
                    <a:pt x="74" y="97"/>
                  </a:lnTo>
                  <a:lnTo>
                    <a:pt x="76" y="96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2" y="94"/>
                  </a:lnTo>
                  <a:lnTo>
                    <a:pt x="84" y="93"/>
                  </a:lnTo>
                  <a:lnTo>
                    <a:pt x="86" y="93"/>
                  </a:lnTo>
                  <a:lnTo>
                    <a:pt x="88" y="92"/>
                  </a:lnTo>
                  <a:lnTo>
                    <a:pt x="90" y="91"/>
                  </a:lnTo>
                  <a:lnTo>
                    <a:pt x="92" y="91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8" y="89"/>
                  </a:lnTo>
                  <a:lnTo>
                    <a:pt x="100" y="88"/>
                  </a:lnTo>
                  <a:lnTo>
                    <a:pt x="102" y="88"/>
                  </a:lnTo>
                  <a:lnTo>
                    <a:pt x="104" y="87"/>
                  </a:lnTo>
                  <a:lnTo>
                    <a:pt x="106" y="87"/>
                  </a:lnTo>
                  <a:lnTo>
                    <a:pt x="108" y="86"/>
                  </a:lnTo>
                  <a:lnTo>
                    <a:pt x="110" y="85"/>
                  </a:lnTo>
                  <a:lnTo>
                    <a:pt x="112" y="85"/>
                  </a:lnTo>
                  <a:lnTo>
                    <a:pt x="114" y="84"/>
                  </a:lnTo>
                  <a:lnTo>
                    <a:pt x="116" y="84"/>
                  </a:lnTo>
                  <a:lnTo>
                    <a:pt x="118" y="83"/>
                  </a:lnTo>
                  <a:lnTo>
                    <a:pt x="120" y="83"/>
                  </a:lnTo>
                  <a:lnTo>
                    <a:pt x="122" y="82"/>
                  </a:lnTo>
                  <a:lnTo>
                    <a:pt x="124" y="81"/>
                  </a:lnTo>
                  <a:lnTo>
                    <a:pt x="126" y="81"/>
                  </a:lnTo>
                  <a:lnTo>
                    <a:pt x="128" y="80"/>
                  </a:lnTo>
                  <a:lnTo>
                    <a:pt x="130" y="80"/>
                  </a:lnTo>
                  <a:lnTo>
                    <a:pt x="132" y="79"/>
                  </a:lnTo>
                  <a:lnTo>
                    <a:pt x="134" y="79"/>
                  </a:lnTo>
                  <a:lnTo>
                    <a:pt x="136" y="78"/>
                  </a:lnTo>
                  <a:lnTo>
                    <a:pt x="138" y="78"/>
                  </a:lnTo>
                  <a:lnTo>
                    <a:pt x="140" y="77"/>
                  </a:lnTo>
                  <a:lnTo>
                    <a:pt x="142" y="77"/>
                  </a:lnTo>
                  <a:lnTo>
                    <a:pt x="144" y="76"/>
                  </a:lnTo>
                  <a:lnTo>
                    <a:pt x="146" y="76"/>
                  </a:lnTo>
                  <a:lnTo>
                    <a:pt x="148" y="75"/>
                  </a:lnTo>
                  <a:lnTo>
                    <a:pt x="150" y="75"/>
                  </a:lnTo>
                  <a:lnTo>
                    <a:pt x="152" y="74"/>
                  </a:lnTo>
                  <a:lnTo>
                    <a:pt x="154" y="74"/>
                  </a:lnTo>
                  <a:lnTo>
                    <a:pt x="156" y="73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2" y="72"/>
                  </a:lnTo>
                  <a:lnTo>
                    <a:pt x="164" y="71"/>
                  </a:lnTo>
                  <a:lnTo>
                    <a:pt x="166" y="71"/>
                  </a:lnTo>
                  <a:lnTo>
                    <a:pt x="168" y="70"/>
                  </a:lnTo>
                  <a:lnTo>
                    <a:pt x="170" y="70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8"/>
                  </a:lnTo>
                  <a:lnTo>
                    <a:pt x="178" y="68"/>
                  </a:lnTo>
                  <a:lnTo>
                    <a:pt x="180" y="68"/>
                  </a:lnTo>
                  <a:lnTo>
                    <a:pt x="182" y="67"/>
                  </a:lnTo>
                  <a:lnTo>
                    <a:pt x="184" y="67"/>
                  </a:lnTo>
                  <a:lnTo>
                    <a:pt x="186" y="66"/>
                  </a:lnTo>
                  <a:lnTo>
                    <a:pt x="188" y="66"/>
                  </a:lnTo>
                  <a:lnTo>
                    <a:pt x="190" y="65"/>
                  </a:lnTo>
                  <a:lnTo>
                    <a:pt x="192" y="65"/>
                  </a:lnTo>
                  <a:lnTo>
                    <a:pt x="194" y="64"/>
                  </a:lnTo>
                  <a:lnTo>
                    <a:pt x="196" y="64"/>
                  </a:lnTo>
                  <a:lnTo>
                    <a:pt x="198" y="64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4" y="62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2" y="61"/>
                  </a:lnTo>
                  <a:lnTo>
                    <a:pt x="214" y="60"/>
                  </a:lnTo>
                  <a:lnTo>
                    <a:pt x="216" y="60"/>
                  </a:lnTo>
                  <a:lnTo>
                    <a:pt x="218" y="59"/>
                  </a:lnTo>
                  <a:lnTo>
                    <a:pt x="220" y="59"/>
                  </a:lnTo>
                  <a:lnTo>
                    <a:pt x="222" y="58"/>
                  </a:lnTo>
                  <a:lnTo>
                    <a:pt x="224" y="58"/>
                  </a:lnTo>
                  <a:lnTo>
                    <a:pt x="226" y="58"/>
                  </a:lnTo>
                  <a:lnTo>
                    <a:pt x="228" y="57"/>
                  </a:lnTo>
                  <a:lnTo>
                    <a:pt x="230" y="57"/>
                  </a:lnTo>
                  <a:lnTo>
                    <a:pt x="232" y="56"/>
                  </a:lnTo>
                  <a:lnTo>
                    <a:pt x="234" y="56"/>
                  </a:lnTo>
                  <a:lnTo>
                    <a:pt x="236" y="56"/>
                  </a:lnTo>
                  <a:lnTo>
                    <a:pt x="238" y="55"/>
                  </a:lnTo>
                  <a:lnTo>
                    <a:pt x="240" y="55"/>
                  </a:lnTo>
                  <a:lnTo>
                    <a:pt x="242" y="54"/>
                  </a:lnTo>
                  <a:lnTo>
                    <a:pt x="244" y="54"/>
                  </a:lnTo>
                  <a:lnTo>
                    <a:pt x="246" y="54"/>
                  </a:lnTo>
                  <a:lnTo>
                    <a:pt x="248" y="53"/>
                  </a:lnTo>
                  <a:lnTo>
                    <a:pt x="250" y="53"/>
                  </a:lnTo>
                  <a:lnTo>
                    <a:pt x="252" y="52"/>
                  </a:lnTo>
                  <a:lnTo>
                    <a:pt x="254" y="52"/>
                  </a:lnTo>
                  <a:lnTo>
                    <a:pt x="256" y="52"/>
                  </a:lnTo>
                  <a:lnTo>
                    <a:pt x="258" y="51"/>
                  </a:lnTo>
                  <a:lnTo>
                    <a:pt x="260" y="51"/>
                  </a:lnTo>
                  <a:lnTo>
                    <a:pt x="262" y="50"/>
                  </a:lnTo>
                  <a:lnTo>
                    <a:pt x="264" y="50"/>
                  </a:lnTo>
                  <a:lnTo>
                    <a:pt x="266" y="50"/>
                  </a:lnTo>
                  <a:lnTo>
                    <a:pt x="268" y="49"/>
                  </a:lnTo>
                  <a:lnTo>
                    <a:pt x="270" y="49"/>
                  </a:lnTo>
                  <a:lnTo>
                    <a:pt x="272" y="49"/>
                  </a:lnTo>
                  <a:lnTo>
                    <a:pt x="274" y="48"/>
                  </a:lnTo>
                  <a:lnTo>
                    <a:pt x="276" y="48"/>
                  </a:lnTo>
                  <a:lnTo>
                    <a:pt x="278" y="47"/>
                  </a:lnTo>
                  <a:lnTo>
                    <a:pt x="280" y="47"/>
                  </a:lnTo>
                  <a:lnTo>
                    <a:pt x="282" y="47"/>
                  </a:lnTo>
                  <a:lnTo>
                    <a:pt x="284" y="46"/>
                  </a:lnTo>
                  <a:lnTo>
                    <a:pt x="286" y="46"/>
                  </a:lnTo>
                  <a:lnTo>
                    <a:pt x="288" y="46"/>
                  </a:lnTo>
                  <a:lnTo>
                    <a:pt x="290" y="45"/>
                  </a:lnTo>
                  <a:lnTo>
                    <a:pt x="292" y="45"/>
                  </a:lnTo>
                  <a:lnTo>
                    <a:pt x="294" y="45"/>
                  </a:lnTo>
                  <a:lnTo>
                    <a:pt x="296" y="44"/>
                  </a:lnTo>
                  <a:lnTo>
                    <a:pt x="298" y="44"/>
                  </a:lnTo>
                  <a:lnTo>
                    <a:pt x="300" y="43"/>
                  </a:lnTo>
                  <a:lnTo>
                    <a:pt x="302" y="43"/>
                  </a:lnTo>
                  <a:lnTo>
                    <a:pt x="304" y="43"/>
                  </a:lnTo>
                  <a:lnTo>
                    <a:pt x="306" y="42"/>
                  </a:lnTo>
                  <a:lnTo>
                    <a:pt x="308" y="42"/>
                  </a:lnTo>
                  <a:lnTo>
                    <a:pt x="310" y="42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41"/>
                  </a:lnTo>
                  <a:lnTo>
                    <a:pt x="318" y="40"/>
                  </a:lnTo>
                  <a:lnTo>
                    <a:pt x="320" y="40"/>
                  </a:lnTo>
                  <a:lnTo>
                    <a:pt x="322" y="40"/>
                  </a:lnTo>
                  <a:lnTo>
                    <a:pt x="324" y="39"/>
                  </a:lnTo>
                  <a:lnTo>
                    <a:pt x="326" y="39"/>
                  </a:lnTo>
                  <a:lnTo>
                    <a:pt x="328" y="39"/>
                  </a:lnTo>
                  <a:lnTo>
                    <a:pt x="330" y="38"/>
                  </a:lnTo>
                  <a:lnTo>
                    <a:pt x="332" y="38"/>
                  </a:lnTo>
                  <a:lnTo>
                    <a:pt x="334" y="38"/>
                  </a:lnTo>
                  <a:lnTo>
                    <a:pt x="336" y="37"/>
                  </a:lnTo>
                  <a:lnTo>
                    <a:pt x="338" y="37"/>
                  </a:lnTo>
                  <a:lnTo>
                    <a:pt x="340" y="37"/>
                  </a:lnTo>
                  <a:lnTo>
                    <a:pt x="342" y="36"/>
                  </a:lnTo>
                  <a:lnTo>
                    <a:pt x="344" y="36"/>
                  </a:lnTo>
                  <a:lnTo>
                    <a:pt x="346" y="36"/>
                  </a:lnTo>
                  <a:lnTo>
                    <a:pt x="348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4"/>
                  </a:lnTo>
                  <a:lnTo>
                    <a:pt x="356" y="34"/>
                  </a:lnTo>
                  <a:lnTo>
                    <a:pt x="358" y="34"/>
                  </a:lnTo>
                  <a:lnTo>
                    <a:pt x="360" y="33"/>
                  </a:lnTo>
                  <a:lnTo>
                    <a:pt x="362" y="33"/>
                  </a:lnTo>
                  <a:lnTo>
                    <a:pt x="364" y="33"/>
                  </a:lnTo>
                  <a:lnTo>
                    <a:pt x="366" y="32"/>
                  </a:lnTo>
                  <a:lnTo>
                    <a:pt x="368" y="32"/>
                  </a:lnTo>
                  <a:lnTo>
                    <a:pt x="370" y="32"/>
                  </a:lnTo>
                  <a:lnTo>
                    <a:pt x="372" y="31"/>
                  </a:lnTo>
                  <a:lnTo>
                    <a:pt x="374" y="31"/>
                  </a:lnTo>
                  <a:lnTo>
                    <a:pt x="376" y="31"/>
                  </a:lnTo>
                  <a:lnTo>
                    <a:pt x="378" y="30"/>
                  </a:lnTo>
                  <a:lnTo>
                    <a:pt x="380" y="30"/>
                  </a:lnTo>
                  <a:lnTo>
                    <a:pt x="382" y="30"/>
                  </a:lnTo>
                  <a:lnTo>
                    <a:pt x="384" y="29"/>
                  </a:lnTo>
                  <a:lnTo>
                    <a:pt x="386" y="29"/>
                  </a:lnTo>
                  <a:lnTo>
                    <a:pt x="388" y="29"/>
                  </a:lnTo>
                  <a:lnTo>
                    <a:pt x="390" y="28"/>
                  </a:lnTo>
                  <a:lnTo>
                    <a:pt x="392" y="28"/>
                  </a:lnTo>
                  <a:lnTo>
                    <a:pt x="394" y="28"/>
                  </a:lnTo>
                  <a:lnTo>
                    <a:pt x="396" y="27"/>
                  </a:lnTo>
                  <a:lnTo>
                    <a:pt x="398" y="27"/>
                  </a:lnTo>
                  <a:lnTo>
                    <a:pt x="400" y="27"/>
                  </a:lnTo>
                  <a:lnTo>
                    <a:pt x="402" y="27"/>
                  </a:lnTo>
                  <a:lnTo>
                    <a:pt x="404" y="26"/>
                  </a:lnTo>
                  <a:lnTo>
                    <a:pt x="406" y="26"/>
                  </a:lnTo>
                  <a:lnTo>
                    <a:pt x="408" y="26"/>
                  </a:lnTo>
                  <a:lnTo>
                    <a:pt x="410" y="25"/>
                  </a:lnTo>
                  <a:lnTo>
                    <a:pt x="412" y="25"/>
                  </a:lnTo>
                  <a:lnTo>
                    <a:pt x="414" y="25"/>
                  </a:lnTo>
                  <a:lnTo>
                    <a:pt x="416" y="24"/>
                  </a:lnTo>
                  <a:lnTo>
                    <a:pt x="418" y="24"/>
                  </a:lnTo>
                  <a:lnTo>
                    <a:pt x="420" y="24"/>
                  </a:lnTo>
                  <a:lnTo>
                    <a:pt x="422" y="24"/>
                  </a:lnTo>
                  <a:lnTo>
                    <a:pt x="424" y="23"/>
                  </a:lnTo>
                  <a:lnTo>
                    <a:pt x="426" y="23"/>
                  </a:lnTo>
                  <a:lnTo>
                    <a:pt x="428" y="23"/>
                  </a:lnTo>
                  <a:lnTo>
                    <a:pt x="430" y="22"/>
                  </a:lnTo>
                  <a:lnTo>
                    <a:pt x="432" y="22"/>
                  </a:lnTo>
                  <a:lnTo>
                    <a:pt x="434" y="22"/>
                  </a:lnTo>
                  <a:lnTo>
                    <a:pt x="436" y="21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1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20"/>
                  </a:lnTo>
                  <a:lnTo>
                    <a:pt x="450" y="19"/>
                  </a:lnTo>
                  <a:lnTo>
                    <a:pt x="452" y="19"/>
                  </a:lnTo>
                  <a:lnTo>
                    <a:pt x="454" y="19"/>
                  </a:lnTo>
                  <a:lnTo>
                    <a:pt x="456" y="18"/>
                  </a:lnTo>
                  <a:lnTo>
                    <a:pt x="458" y="18"/>
                  </a:lnTo>
                  <a:lnTo>
                    <a:pt x="460" y="18"/>
                  </a:lnTo>
                  <a:lnTo>
                    <a:pt x="462" y="18"/>
                  </a:lnTo>
                  <a:lnTo>
                    <a:pt x="464" y="17"/>
                  </a:lnTo>
                  <a:lnTo>
                    <a:pt x="466" y="17"/>
                  </a:lnTo>
                  <a:lnTo>
                    <a:pt x="468" y="17"/>
                  </a:lnTo>
                  <a:lnTo>
                    <a:pt x="470" y="16"/>
                  </a:lnTo>
                  <a:lnTo>
                    <a:pt x="472" y="16"/>
                  </a:lnTo>
                  <a:lnTo>
                    <a:pt x="474" y="16"/>
                  </a:lnTo>
                  <a:lnTo>
                    <a:pt x="476" y="16"/>
                  </a:lnTo>
                  <a:lnTo>
                    <a:pt x="478" y="15"/>
                  </a:lnTo>
                  <a:lnTo>
                    <a:pt x="480" y="15"/>
                  </a:lnTo>
                  <a:lnTo>
                    <a:pt x="482" y="15"/>
                  </a:lnTo>
                  <a:lnTo>
                    <a:pt x="484" y="14"/>
                  </a:lnTo>
                  <a:lnTo>
                    <a:pt x="486" y="14"/>
                  </a:lnTo>
                  <a:lnTo>
                    <a:pt x="488" y="14"/>
                  </a:lnTo>
                  <a:lnTo>
                    <a:pt x="490" y="14"/>
                  </a:lnTo>
                  <a:lnTo>
                    <a:pt x="492" y="13"/>
                  </a:lnTo>
                  <a:lnTo>
                    <a:pt x="494" y="13"/>
                  </a:lnTo>
                  <a:lnTo>
                    <a:pt x="496" y="13"/>
                  </a:lnTo>
                  <a:lnTo>
                    <a:pt x="498" y="12"/>
                  </a:lnTo>
                  <a:lnTo>
                    <a:pt x="500" y="12"/>
                  </a:lnTo>
                  <a:lnTo>
                    <a:pt x="502" y="12"/>
                  </a:lnTo>
                  <a:lnTo>
                    <a:pt x="504" y="12"/>
                  </a:lnTo>
                  <a:lnTo>
                    <a:pt x="506" y="11"/>
                  </a:lnTo>
                  <a:lnTo>
                    <a:pt x="508" y="11"/>
                  </a:lnTo>
                  <a:lnTo>
                    <a:pt x="510" y="11"/>
                  </a:lnTo>
                  <a:lnTo>
                    <a:pt x="512" y="11"/>
                  </a:lnTo>
                  <a:lnTo>
                    <a:pt x="514" y="10"/>
                  </a:lnTo>
                  <a:lnTo>
                    <a:pt x="516" y="10"/>
                  </a:lnTo>
                  <a:lnTo>
                    <a:pt x="518" y="10"/>
                  </a:lnTo>
                  <a:lnTo>
                    <a:pt x="520" y="9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6" y="9"/>
                  </a:lnTo>
                  <a:lnTo>
                    <a:pt x="528" y="8"/>
                  </a:lnTo>
                  <a:lnTo>
                    <a:pt x="530" y="8"/>
                  </a:lnTo>
                  <a:lnTo>
                    <a:pt x="532" y="8"/>
                  </a:lnTo>
                  <a:lnTo>
                    <a:pt x="534" y="8"/>
                  </a:lnTo>
                  <a:lnTo>
                    <a:pt x="536" y="7"/>
                  </a:lnTo>
                  <a:lnTo>
                    <a:pt x="538" y="7"/>
                  </a:lnTo>
                  <a:lnTo>
                    <a:pt x="540" y="7"/>
                  </a:lnTo>
                  <a:lnTo>
                    <a:pt x="542" y="6"/>
                  </a:lnTo>
                  <a:lnTo>
                    <a:pt x="544" y="6"/>
                  </a:lnTo>
                  <a:lnTo>
                    <a:pt x="546" y="6"/>
                  </a:lnTo>
                  <a:lnTo>
                    <a:pt x="548" y="6"/>
                  </a:lnTo>
                  <a:lnTo>
                    <a:pt x="550" y="5"/>
                  </a:lnTo>
                  <a:lnTo>
                    <a:pt x="552" y="5"/>
                  </a:lnTo>
                  <a:lnTo>
                    <a:pt x="554" y="5"/>
                  </a:lnTo>
                  <a:lnTo>
                    <a:pt x="556" y="5"/>
                  </a:lnTo>
                  <a:lnTo>
                    <a:pt x="558" y="4"/>
                  </a:lnTo>
                  <a:lnTo>
                    <a:pt x="560" y="4"/>
                  </a:lnTo>
                  <a:lnTo>
                    <a:pt x="562" y="4"/>
                  </a:lnTo>
                  <a:lnTo>
                    <a:pt x="564" y="4"/>
                  </a:lnTo>
                  <a:lnTo>
                    <a:pt x="566" y="3"/>
                  </a:lnTo>
                  <a:lnTo>
                    <a:pt x="568" y="3"/>
                  </a:lnTo>
                  <a:lnTo>
                    <a:pt x="570" y="3"/>
                  </a:lnTo>
                  <a:lnTo>
                    <a:pt x="572" y="3"/>
                  </a:lnTo>
                  <a:lnTo>
                    <a:pt x="574" y="2"/>
                  </a:lnTo>
                  <a:lnTo>
                    <a:pt x="576" y="2"/>
                  </a:lnTo>
                  <a:lnTo>
                    <a:pt x="578" y="2"/>
                  </a:lnTo>
                  <a:lnTo>
                    <a:pt x="580" y="1"/>
                  </a:lnTo>
                  <a:lnTo>
                    <a:pt x="582" y="1"/>
                  </a:lnTo>
                  <a:lnTo>
                    <a:pt x="584" y="1"/>
                  </a:lnTo>
                  <a:lnTo>
                    <a:pt x="586" y="1"/>
                  </a:lnTo>
                  <a:lnTo>
                    <a:pt x="588" y="0"/>
                  </a:lnTo>
                  <a:lnTo>
                    <a:pt x="589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DBA664CD-8D9E-45CB-BF51-9B5194239F31}"/>
              </a:ext>
            </a:extLst>
          </p:cNvPr>
          <p:cNvSpPr/>
          <p:nvPr/>
        </p:nvSpPr>
        <p:spPr>
          <a:xfrm>
            <a:off x="5921001" y="3420095"/>
            <a:ext cx="1902112" cy="1018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6" name="Right Brace 195">
            <a:extLst>
              <a:ext uri="{FF2B5EF4-FFF2-40B4-BE49-F238E27FC236}">
                <a16:creationId xmlns:a16="http://schemas.microsoft.com/office/drawing/2014/main" id="{297941B6-7FEA-405F-9AE2-22C26E3C8171}"/>
              </a:ext>
            </a:extLst>
          </p:cNvPr>
          <p:cNvSpPr/>
          <p:nvPr/>
        </p:nvSpPr>
        <p:spPr>
          <a:xfrm rot="5400000">
            <a:off x="6291962" y="3077546"/>
            <a:ext cx="282388" cy="745424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31507AE-3D23-46E5-96B8-CB41010687DD}"/>
              </a:ext>
            </a:extLst>
          </p:cNvPr>
          <p:cNvSpPr txBox="1"/>
          <p:nvPr/>
        </p:nvSpPr>
        <p:spPr>
          <a:xfrm>
            <a:off x="5794071" y="3616715"/>
            <a:ext cx="1561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Straight line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C3BF3498-8BCC-4970-838A-BB5C70A0F809}"/>
              </a:ext>
            </a:extLst>
          </p:cNvPr>
          <p:cNvSpPr txBox="1"/>
          <p:nvPr/>
        </p:nvSpPr>
        <p:spPr>
          <a:xfrm>
            <a:off x="6029390" y="3891111"/>
            <a:ext cx="131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M=1 b=-4</a:t>
            </a:r>
          </a:p>
        </p:txBody>
      </p:sp>
      <p:sp>
        <p:nvSpPr>
          <p:cNvPr id="199" name="Freeform 153">
            <a:extLst>
              <a:ext uri="{FF2B5EF4-FFF2-40B4-BE49-F238E27FC236}">
                <a16:creationId xmlns:a16="http://schemas.microsoft.com/office/drawing/2014/main" id="{710EFDA2-7CA8-42C3-9FAE-6D551F51285A}"/>
              </a:ext>
            </a:extLst>
          </p:cNvPr>
          <p:cNvSpPr>
            <a:spLocks/>
          </p:cNvSpPr>
          <p:nvPr/>
        </p:nvSpPr>
        <p:spPr bwMode="auto">
          <a:xfrm>
            <a:off x="5420970" y="4518719"/>
            <a:ext cx="2065616" cy="2066266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05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/>
      <p:bldP spid="91" grpId="0"/>
      <p:bldP spid="95" grpId="0" animBg="1"/>
      <p:bldP spid="96" grpId="0" animBg="1"/>
      <p:bldP spid="97" grpId="0"/>
      <p:bldP spid="98" grpId="0"/>
      <p:bldP spid="100" grpId="0" animBg="1"/>
      <p:bldP spid="102" grpId="0"/>
      <p:bldP spid="174" grpId="0" animBg="1"/>
      <p:bldP spid="175" grpId="0"/>
      <p:bldP spid="190" grpId="0"/>
      <p:bldP spid="195" grpId="0" animBg="1"/>
      <p:bldP spid="196" grpId="0" animBg="1"/>
      <p:bldP spid="197" grpId="0"/>
      <p:bldP spid="198" grpId="0"/>
      <p:bldP spid="1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418"/>
            <a:ext cx="7467600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iv) Cases with No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2413" y="865188"/>
            <a:ext cx="8513762" cy="13208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Isolate the root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If the other side is a negative constant, then there will be no solution (No intersection)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If there are no intersections, then no solutions!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03225" y="2098675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588" imgH="253890" progId="Equation.DSMT4">
                  <p:embed/>
                </p:oleObj>
              </mc:Choice>
              <mc:Fallback>
                <p:oleObj name="Equation" r:id="rId3" imgW="1180588" imgH="25389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2098675"/>
                        <a:ext cx="224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801816"/>
              </p:ext>
            </p:extLst>
          </p:nvPr>
        </p:nvGraphicFramePr>
        <p:xfrm>
          <a:off x="4651375" y="2151157"/>
          <a:ext cx="21256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115" imgH="253890" progId="Equation.DSMT4">
                  <p:embed/>
                </p:oleObj>
              </mc:Choice>
              <mc:Fallback>
                <p:oleObj name="Equation" r:id="rId5" imgW="1117115" imgH="25389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2151157"/>
                        <a:ext cx="21256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169988" y="2627313"/>
          <a:ext cx="16922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614" imgH="241195" progId="Equation.DSMT4">
                  <p:embed/>
                </p:oleObj>
              </mc:Choice>
              <mc:Fallback>
                <p:oleObj name="Equation" r:id="rId7" imgW="888614" imgH="241195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2627313"/>
                        <a:ext cx="169227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8"/>
          <p:cNvGrpSpPr>
            <a:grpSpLocks noChangeAspect="1"/>
          </p:cNvGrpSpPr>
          <p:nvPr/>
        </p:nvGrpSpPr>
        <p:grpSpPr bwMode="auto">
          <a:xfrm>
            <a:off x="122238" y="3160713"/>
            <a:ext cx="3467100" cy="3402012"/>
            <a:chOff x="77" y="1991"/>
            <a:chExt cx="2184" cy="2143"/>
          </a:xfrm>
        </p:grpSpPr>
        <p:sp>
          <p:nvSpPr>
            <p:cNvPr id="6229" name="AutoShape 7"/>
            <p:cNvSpPr>
              <a:spLocks noChangeAspect="1" noChangeArrowheads="1" noTextEdit="1"/>
            </p:cNvSpPr>
            <p:nvPr/>
          </p:nvSpPr>
          <p:spPr bwMode="auto">
            <a:xfrm>
              <a:off x="186" y="1995"/>
              <a:ext cx="1894" cy="2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0" name="Rectangle 9"/>
            <p:cNvSpPr>
              <a:spLocks noChangeArrowheads="1"/>
            </p:cNvSpPr>
            <p:nvPr/>
          </p:nvSpPr>
          <p:spPr bwMode="auto">
            <a:xfrm>
              <a:off x="188" y="1999"/>
              <a:ext cx="1890" cy="2131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31" name="Line 10"/>
            <p:cNvSpPr>
              <a:spLocks noChangeShapeType="1"/>
            </p:cNvSpPr>
            <p:nvPr/>
          </p:nvSpPr>
          <p:spPr bwMode="auto">
            <a:xfrm flipV="1">
              <a:off x="377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2" name="Line 11"/>
            <p:cNvSpPr>
              <a:spLocks noChangeShapeType="1"/>
            </p:cNvSpPr>
            <p:nvPr/>
          </p:nvSpPr>
          <p:spPr bwMode="auto">
            <a:xfrm flipV="1">
              <a:off x="378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3" name="Line 12"/>
            <p:cNvSpPr>
              <a:spLocks noChangeShapeType="1"/>
            </p:cNvSpPr>
            <p:nvPr/>
          </p:nvSpPr>
          <p:spPr bwMode="auto">
            <a:xfrm flipV="1">
              <a:off x="565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4" name="Line 13"/>
            <p:cNvSpPr>
              <a:spLocks noChangeShapeType="1"/>
            </p:cNvSpPr>
            <p:nvPr/>
          </p:nvSpPr>
          <p:spPr bwMode="auto">
            <a:xfrm flipV="1">
              <a:off x="567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5" name="Line 14"/>
            <p:cNvSpPr>
              <a:spLocks noChangeShapeType="1"/>
            </p:cNvSpPr>
            <p:nvPr/>
          </p:nvSpPr>
          <p:spPr bwMode="auto">
            <a:xfrm flipV="1">
              <a:off x="754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6" name="Line 15"/>
            <p:cNvSpPr>
              <a:spLocks noChangeShapeType="1"/>
            </p:cNvSpPr>
            <p:nvPr/>
          </p:nvSpPr>
          <p:spPr bwMode="auto">
            <a:xfrm flipV="1">
              <a:off x="756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7" name="Line 16"/>
            <p:cNvSpPr>
              <a:spLocks noChangeShapeType="1"/>
            </p:cNvSpPr>
            <p:nvPr/>
          </p:nvSpPr>
          <p:spPr bwMode="auto">
            <a:xfrm flipV="1">
              <a:off x="942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8" name="Line 17"/>
            <p:cNvSpPr>
              <a:spLocks noChangeShapeType="1"/>
            </p:cNvSpPr>
            <p:nvPr/>
          </p:nvSpPr>
          <p:spPr bwMode="auto">
            <a:xfrm flipV="1">
              <a:off x="944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39" name="Line 18"/>
            <p:cNvSpPr>
              <a:spLocks noChangeShapeType="1"/>
            </p:cNvSpPr>
            <p:nvPr/>
          </p:nvSpPr>
          <p:spPr bwMode="auto">
            <a:xfrm flipV="1">
              <a:off x="1320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0" name="Line 19"/>
            <p:cNvSpPr>
              <a:spLocks noChangeShapeType="1"/>
            </p:cNvSpPr>
            <p:nvPr/>
          </p:nvSpPr>
          <p:spPr bwMode="auto">
            <a:xfrm flipV="1">
              <a:off x="1322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1" name="Line 20"/>
            <p:cNvSpPr>
              <a:spLocks noChangeShapeType="1"/>
            </p:cNvSpPr>
            <p:nvPr/>
          </p:nvSpPr>
          <p:spPr bwMode="auto">
            <a:xfrm flipV="1">
              <a:off x="1508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2" name="Line 21"/>
            <p:cNvSpPr>
              <a:spLocks noChangeShapeType="1"/>
            </p:cNvSpPr>
            <p:nvPr/>
          </p:nvSpPr>
          <p:spPr bwMode="auto">
            <a:xfrm flipV="1">
              <a:off x="1510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3" name="Line 22"/>
            <p:cNvSpPr>
              <a:spLocks noChangeShapeType="1"/>
            </p:cNvSpPr>
            <p:nvPr/>
          </p:nvSpPr>
          <p:spPr bwMode="auto">
            <a:xfrm flipV="1">
              <a:off x="1697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4" name="Line 23"/>
            <p:cNvSpPr>
              <a:spLocks noChangeShapeType="1"/>
            </p:cNvSpPr>
            <p:nvPr/>
          </p:nvSpPr>
          <p:spPr bwMode="auto">
            <a:xfrm flipV="1">
              <a:off x="1699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5" name="Line 24"/>
            <p:cNvSpPr>
              <a:spLocks noChangeShapeType="1"/>
            </p:cNvSpPr>
            <p:nvPr/>
          </p:nvSpPr>
          <p:spPr bwMode="auto">
            <a:xfrm flipV="1">
              <a:off x="1886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6" name="Line 25"/>
            <p:cNvSpPr>
              <a:spLocks noChangeShapeType="1"/>
            </p:cNvSpPr>
            <p:nvPr/>
          </p:nvSpPr>
          <p:spPr bwMode="auto">
            <a:xfrm flipV="1">
              <a:off x="1888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7" name="Line 26"/>
            <p:cNvSpPr>
              <a:spLocks noChangeShapeType="1"/>
            </p:cNvSpPr>
            <p:nvPr/>
          </p:nvSpPr>
          <p:spPr bwMode="auto">
            <a:xfrm>
              <a:off x="190" y="3947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8" name="Line 27"/>
            <p:cNvSpPr>
              <a:spLocks noChangeShapeType="1"/>
            </p:cNvSpPr>
            <p:nvPr/>
          </p:nvSpPr>
          <p:spPr bwMode="auto">
            <a:xfrm>
              <a:off x="190" y="3951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49" name="Line 28"/>
            <p:cNvSpPr>
              <a:spLocks noChangeShapeType="1"/>
            </p:cNvSpPr>
            <p:nvPr/>
          </p:nvSpPr>
          <p:spPr bwMode="auto">
            <a:xfrm>
              <a:off x="190" y="3768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0" name="Line 29"/>
            <p:cNvSpPr>
              <a:spLocks noChangeShapeType="1"/>
            </p:cNvSpPr>
            <p:nvPr/>
          </p:nvSpPr>
          <p:spPr bwMode="auto">
            <a:xfrm>
              <a:off x="190" y="3772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Line 30"/>
            <p:cNvSpPr>
              <a:spLocks noChangeShapeType="1"/>
            </p:cNvSpPr>
            <p:nvPr/>
          </p:nvSpPr>
          <p:spPr bwMode="auto">
            <a:xfrm>
              <a:off x="190" y="3592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2" name="Line 31"/>
            <p:cNvSpPr>
              <a:spLocks noChangeShapeType="1"/>
            </p:cNvSpPr>
            <p:nvPr/>
          </p:nvSpPr>
          <p:spPr bwMode="auto">
            <a:xfrm>
              <a:off x="190" y="3596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Line 32"/>
            <p:cNvSpPr>
              <a:spLocks noChangeShapeType="1"/>
            </p:cNvSpPr>
            <p:nvPr/>
          </p:nvSpPr>
          <p:spPr bwMode="auto">
            <a:xfrm>
              <a:off x="190" y="3413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4" name="Line 33"/>
            <p:cNvSpPr>
              <a:spLocks noChangeShapeType="1"/>
            </p:cNvSpPr>
            <p:nvPr/>
          </p:nvSpPr>
          <p:spPr bwMode="auto">
            <a:xfrm>
              <a:off x="190" y="3417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5" name="Line 34"/>
            <p:cNvSpPr>
              <a:spLocks noChangeShapeType="1"/>
            </p:cNvSpPr>
            <p:nvPr/>
          </p:nvSpPr>
          <p:spPr bwMode="auto">
            <a:xfrm>
              <a:off x="190" y="3238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6" name="Line 35"/>
            <p:cNvSpPr>
              <a:spLocks noChangeShapeType="1"/>
            </p:cNvSpPr>
            <p:nvPr/>
          </p:nvSpPr>
          <p:spPr bwMode="auto">
            <a:xfrm>
              <a:off x="190" y="3242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7" name="Line 36"/>
            <p:cNvSpPr>
              <a:spLocks noChangeShapeType="1"/>
            </p:cNvSpPr>
            <p:nvPr/>
          </p:nvSpPr>
          <p:spPr bwMode="auto">
            <a:xfrm>
              <a:off x="190" y="2883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8" name="Line 37"/>
            <p:cNvSpPr>
              <a:spLocks noChangeShapeType="1"/>
            </p:cNvSpPr>
            <p:nvPr/>
          </p:nvSpPr>
          <p:spPr bwMode="auto">
            <a:xfrm>
              <a:off x="190" y="2887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59" name="Line 38"/>
            <p:cNvSpPr>
              <a:spLocks noChangeShapeType="1"/>
            </p:cNvSpPr>
            <p:nvPr/>
          </p:nvSpPr>
          <p:spPr bwMode="auto">
            <a:xfrm>
              <a:off x="190" y="2708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0" name="Line 39"/>
            <p:cNvSpPr>
              <a:spLocks noChangeShapeType="1"/>
            </p:cNvSpPr>
            <p:nvPr/>
          </p:nvSpPr>
          <p:spPr bwMode="auto">
            <a:xfrm>
              <a:off x="190" y="2712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1" name="Line 40"/>
            <p:cNvSpPr>
              <a:spLocks noChangeShapeType="1"/>
            </p:cNvSpPr>
            <p:nvPr/>
          </p:nvSpPr>
          <p:spPr bwMode="auto">
            <a:xfrm>
              <a:off x="190" y="2529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2" name="Line 41"/>
            <p:cNvSpPr>
              <a:spLocks noChangeShapeType="1"/>
            </p:cNvSpPr>
            <p:nvPr/>
          </p:nvSpPr>
          <p:spPr bwMode="auto">
            <a:xfrm>
              <a:off x="190" y="2533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3" name="Line 42"/>
            <p:cNvSpPr>
              <a:spLocks noChangeShapeType="1"/>
            </p:cNvSpPr>
            <p:nvPr/>
          </p:nvSpPr>
          <p:spPr bwMode="auto">
            <a:xfrm>
              <a:off x="190" y="2353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4" name="Line 43"/>
            <p:cNvSpPr>
              <a:spLocks noChangeShapeType="1"/>
            </p:cNvSpPr>
            <p:nvPr/>
          </p:nvSpPr>
          <p:spPr bwMode="auto">
            <a:xfrm>
              <a:off x="190" y="2357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5" name="Line 44"/>
            <p:cNvSpPr>
              <a:spLocks noChangeShapeType="1"/>
            </p:cNvSpPr>
            <p:nvPr/>
          </p:nvSpPr>
          <p:spPr bwMode="auto">
            <a:xfrm>
              <a:off x="190" y="2174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6" name="Line 45"/>
            <p:cNvSpPr>
              <a:spLocks noChangeShapeType="1"/>
            </p:cNvSpPr>
            <p:nvPr/>
          </p:nvSpPr>
          <p:spPr bwMode="auto">
            <a:xfrm>
              <a:off x="190" y="2178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7" name="Line 46"/>
            <p:cNvSpPr>
              <a:spLocks noChangeShapeType="1"/>
            </p:cNvSpPr>
            <p:nvPr/>
          </p:nvSpPr>
          <p:spPr bwMode="auto">
            <a:xfrm>
              <a:off x="190" y="3055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8" name="Line 47"/>
            <p:cNvSpPr>
              <a:spLocks noChangeShapeType="1"/>
            </p:cNvSpPr>
            <p:nvPr/>
          </p:nvSpPr>
          <p:spPr bwMode="auto">
            <a:xfrm>
              <a:off x="190" y="3059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69" name="Line 48"/>
            <p:cNvSpPr>
              <a:spLocks noChangeShapeType="1"/>
            </p:cNvSpPr>
            <p:nvPr/>
          </p:nvSpPr>
          <p:spPr bwMode="auto">
            <a:xfrm>
              <a:off x="190" y="3063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0" name="Line 49"/>
            <p:cNvSpPr>
              <a:spLocks noChangeShapeType="1"/>
            </p:cNvSpPr>
            <p:nvPr/>
          </p:nvSpPr>
          <p:spPr bwMode="auto">
            <a:xfrm>
              <a:off x="190" y="3067"/>
              <a:ext cx="188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1" name="Rectangle 50"/>
            <p:cNvSpPr>
              <a:spLocks noChangeArrowheads="1"/>
            </p:cNvSpPr>
            <p:nvPr/>
          </p:nvSpPr>
          <p:spPr bwMode="auto">
            <a:xfrm>
              <a:off x="2040" y="2935"/>
              <a:ext cx="31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72" name="Freeform 51"/>
            <p:cNvSpPr>
              <a:spLocks/>
            </p:cNvSpPr>
            <p:nvPr/>
          </p:nvSpPr>
          <p:spPr bwMode="auto">
            <a:xfrm>
              <a:off x="2058" y="3027"/>
              <a:ext cx="16" cy="71"/>
            </a:xfrm>
            <a:custGeom>
              <a:avLst/>
              <a:gdLst>
                <a:gd name="T0" fmla="*/ 0 w 16"/>
                <a:gd name="T1" fmla="*/ 0 h 71"/>
                <a:gd name="T2" fmla="*/ 16 w 16"/>
                <a:gd name="T3" fmla="*/ 36 h 71"/>
                <a:gd name="T4" fmla="*/ 0 w 16"/>
                <a:gd name="T5" fmla="*/ 71 h 71"/>
                <a:gd name="T6" fmla="*/ 0 w 16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"/>
                <a:gd name="T13" fmla="*/ 0 h 71"/>
                <a:gd name="T14" fmla="*/ 16 w 16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" h="71">
                  <a:moveTo>
                    <a:pt x="0" y="0"/>
                  </a:moveTo>
                  <a:lnTo>
                    <a:pt x="16" y="36"/>
                  </a:lnTo>
                  <a:lnTo>
                    <a:pt x="0" y="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73" name="Line 52"/>
            <p:cNvSpPr>
              <a:spLocks noChangeShapeType="1"/>
            </p:cNvSpPr>
            <p:nvPr/>
          </p:nvSpPr>
          <p:spPr bwMode="auto">
            <a:xfrm flipV="1">
              <a:off x="1129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4" name="Line 53"/>
            <p:cNvSpPr>
              <a:spLocks noChangeShapeType="1"/>
            </p:cNvSpPr>
            <p:nvPr/>
          </p:nvSpPr>
          <p:spPr bwMode="auto">
            <a:xfrm flipV="1">
              <a:off x="1131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5" name="Line 54"/>
            <p:cNvSpPr>
              <a:spLocks noChangeShapeType="1"/>
            </p:cNvSpPr>
            <p:nvPr/>
          </p:nvSpPr>
          <p:spPr bwMode="auto">
            <a:xfrm flipV="1">
              <a:off x="1133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6" name="Line 55"/>
            <p:cNvSpPr>
              <a:spLocks noChangeShapeType="1"/>
            </p:cNvSpPr>
            <p:nvPr/>
          </p:nvSpPr>
          <p:spPr bwMode="auto">
            <a:xfrm flipV="1">
              <a:off x="1135" y="1999"/>
              <a:ext cx="1" cy="212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77" name="Rectangle 56"/>
            <p:cNvSpPr>
              <a:spLocks noChangeArrowheads="1"/>
            </p:cNvSpPr>
            <p:nvPr/>
          </p:nvSpPr>
          <p:spPr bwMode="auto">
            <a:xfrm>
              <a:off x="1155" y="1991"/>
              <a:ext cx="31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78" name="Freeform 57"/>
            <p:cNvSpPr>
              <a:spLocks/>
            </p:cNvSpPr>
            <p:nvPr/>
          </p:nvSpPr>
          <p:spPr bwMode="auto">
            <a:xfrm>
              <a:off x="1116" y="2003"/>
              <a:ext cx="34" cy="36"/>
            </a:xfrm>
            <a:custGeom>
              <a:avLst/>
              <a:gdLst>
                <a:gd name="T0" fmla="*/ 0 w 34"/>
                <a:gd name="T1" fmla="*/ 36 h 36"/>
                <a:gd name="T2" fmla="*/ 17 w 34"/>
                <a:gd name="T3" fmla="*/ 0 h 36"/>
                <a:gd name="T4" fmla="*/ 34 w 34"/>
                <a:gd name="T5" fmla="*/ 36 h 36"/>
                <a:gd name="T6" fmla="*/ 0 w 34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6"/>
                <a:gd name="T14" fmla="*/ 34 w 34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6">
                  <a:moveTo>
                    <a:pt x="0" y="36"/>
                  </a:moveTo>
                  <a:lnTo>
                    <a:pt x="17" y="0"/>
                  </a:lnTo>
                  <a:lnTo>
                    <a:pt x="34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79" name="Rectangle 58"/>
            <p:cNvSpPr>
              <a:spLocks noChangeArrowheads="1"/>
            </p:cNvSpPr>
            <p:nvPr/>
          </p:nvSpPr>
          <p:spPr bwMode="auto">
            <a:xfrm>
              <a:off x="188" y="1999"/>
              <a:ext cx="1890" cy="2131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80" name="Line 59"/>
            <p:cNvSpPr>
              <a:spLocks noChangeShapeType="1"/>
            </p:cNvSpPr>
            <p:nvPr/>
          </p:nvSpPr>
          <p:spPr bwMode="auto">
            <a:xfrm>
              <a:off x="378" y="3043"/>
              <a:ext cx="1" cy="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81" name="Rectangle 60"/>
            <p:cNvSpPr>
              <a:spLocks noChangeArrowheads="1"/>
            </p:cNvSpPr>
            <p:nvPr/>
          </p:nvSpPr>
          <p:spPr bwMode="auto">
            <a:xfrm>
              <a:off x="360" y="3086"/>
              <a:ext cx="5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82" name="Line 61"/>
            <p:cNvSpPr>
              <a:spLocks noChangeShapeType="1"/>
            </p:cNvSpPr>
            <p:nvPr/>
          </p:nvSpPr>
          <p:spPr bwMode="auto">
            <a:xfrm>
              <a:off x="756" y="3043"/>
              <a:ext cx="1" cy="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83" name="Rectangle 62"/>
            <p:cNvSpPr>
              <a:spLocks noChangeArrowheads="1"/>
            </p:cNvSpPr>
            <p:nvPr/>
          </p:nvSpPr>
          <p:spPr bwMode="auto">
            <a:xfrm>
              <a:off x="737" y="3086"/>
              <a:ext cx="5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84" name="Rectangle 63"/>
            <p:cNvSpPr>
              <a:spLocks noChangeArrowheads="1"/>
            </p:cNvSpPr>
            <p:nvPr/>
          </p:nvSpPr>
          <p:spPr bwMode="auto">
            <a:xfrm>
              <a:off x="1140" y="3086"/>
              <a:ext cx="3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85" name="Line 64"/>
            <p:cNvSpPr>
              <a:spLocks noChangeShapeType="1"/>
            </p:cNvSpPr>
            <p:nvPr/>
          </p:nvSpPr>
          <p:spPr bwMode="auto">
            <a:xfrm>
              <a:off x="1510" y="3043"/>
              <a:ext cx="1" cy="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86" name="Rectangle 65"/>
            <p:cNvSpPr>
              <a:spLocks noChangeArrowheads="1"/>
            </p:cNvSpPr>
            <p:nvPr/>
          </p:nvSpPr>
          <p:spPr bwMode="auto">
            <a:xfrm>
              <a:off x="1512" y="3086"/>
              <a:ext cx="3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87" name="Line 66"/>
            <p:cNvSpPr>
              <a:spLocks noChangeShapeType="1"/>
            </p:cNvSpPr>
            <p:nvPr/>
          </p:nvSpPr>
          <p:spPr bwMode="auto">
            <a:xfrm>
              <a:off x="1888" y="3043"/>
              <a:ext cx="1" cy="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88" name="Rectangle 67"/>
            <p:cNvSpPr>
              <a:spLocks noChangeArrowheads="1"/>
            </p:cNvSpPr>
            <p:nvPr/>
          </p:nvSpPr>
          <p:spPr bwMode="auto">
            <a:xfrm>
              <a:off x="1889" y="3086"/>
              <a:ext cx="3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89" name="Rectangle 68"/>
            <p:cNvSpPr>
              <a:spLocks noChangeArrowheads="1"/>
            </p:cNvSpPr>
            <p:nvPr/>
          </p:nvSpPr>
          <p:spPr bwMode="auto">
            <a:xfrm>
              <a:off x="1085" y="3732"/>
              <a:ext cx="5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90" name="Line 69"/>
            <p:cNvSpPr>
              <a:spLocks noChangeShapeType="1"/>
            </p:cNvSpPr>
            <p:nvPr/>
          </p:nvSpPr>
          <p:spPr bwMode="auto">
            <a:xfrm>
              <a:off x="1124" y="3772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91" name="Rectangle 70"/>
            <p:cNvSpPr>
              <a:spLocks noChangeArrowheads="1"/>
            </p:cNvSpPr>
            <p:nvPr/>
          </p:nvSpPr>
          <p:spPr bwMode="auto">
            <a:xfrm>
              <a:off x="1085" y="3377"/>
              <a:ext cx="5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92" name="Line 71"/>
            <p:cNvSpPr>
              <a:spLocks noChangeShapeType="1"/>
            </p:cNvSpPr>
            <p:nvPr/>
          </p:nvSpPr>
          <p:spPr bwMode="auto">
            <a:xfrm>
              <a:off x="1124" y="3417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93" name="Rectangle 72"/>
            <p:cNvSpPr>
              <a:spLocks noChangeArrowheads="1"/>
            </p:cNvSpPr>
            <p:nvPr/>
          </p:nvSpPr>
          <p:spPr bwMode="auto">
            <a:xfrm>
              <a:off x="1103" y="2672"/>
              <a:ext cx="3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94" name="Line 73"/>
            <p:cNvSpPr>
              <a:spLocks noChangeShapeType="1"/>
            </p:cNvSpPr>
            <p:nvPr/>
          </p:nvSpPr>
          <p:spPr bwMode="auto">
            <a:xfrm>
              <a:off x="1124" y="2712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95" name="Rectangle 74"/>
            <p:cNvSpPr>
              <a:spLocks noChangeArrowheads="1"/>
            </p:cNvSpPr>
            <p:nvPr/>
          </p:nvSpPr>
          <p:spPr bwMode="auto">
            <a:xfrm>
              <a:off x="1103" y="2318"/>
              <a:ext cx="3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96" name="Line 75"/>
            <p:cNvSpPr>
              <a:spLocks noChangeShapeType="1"/>
            </p:cNvSpPr>
            <p:nvPr/>
          </p:nvSpPr>
          <p:spPr bwMode="auto">
            <a:xfrm>
              <a:off x="1124" y="2357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Freeform 76"/>
            <p:cNvSpPr>
              <a:spLocks/>
            </p:cNvSpPr>
            <p:nvPr/>
          </p:nvSpPr>
          <p:spPr bwMode="auto">
            <a:xfrm>
              <a:off x="1039" y="3011"/>
              <a:ext cx="9" cy="52"/>
            </a:xfrm>
            <a:custGeom>
              <a:avLst/>
              <a:gdLst>
                <a:gd name="T0" fmla="*/ 9 w 5"/>
                <a:gd name="T1" fmla="*/ 0 h 13"/>
                <a:gd name="T2" fmla="*/ 5 w 5"/>
                <a:gd name="T3" fmla="*/ 12 h 13"/>
                <a:gd name="T4" fmla="*/ 2 w 5"/>
                <a:gd name="T5" fmla="*/ 28 h 13"/>
                <a:gd name="T6" fmla="*/ 2 w 5"/>
                <a:gd name="T7" fmla="*/ 36 h 13"/>
                <a:gd name="T8" fmla="*/ 0 w 5"/>
                <a:gd name="T9" fmla="*/ 40 h 13"/>
                <a:gd name="T10" fmla="*/ 0 w 5"/>
                <a:gd name="T11" fmla="*/ 44 h 13"/>
                <a:gd name="T12" fmla="*/ 0 w 5"/>
                <a:gd name="T13" fmla="*/ 48 h 13"/>
                <a:gd name="T14" fmla="*/ 0 w 5"/>
                <a:gd name="T15" fmla="*/ 48 h 13"/>
                <a:gd name="T16" fmla="*/ 0 w 5"/>
                <a:gd name="T17" fmla="*/ 52 h 13"/>
                <a:gd name="T18" fmla="*/ 0 w 5"/>
                <a:gd name="T19" fmla="*/ 52 h 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3"/>
                <a:gd name="T32" fmla="*/ 5 w 5"/>
                <a:gd name="T33" fmla="*/ 13 h 1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3">
                  <a:moveTo>
                    <a:pt x="5" y="0"/>
                  </a:moveTo>
                  <a:lnTo>
                    <a:pt x="3" y="3"/>
                  </a:lnTo>
                  <a:lnTo>
                    <a:pt x="1" y="7"/>
                  </a:lnTo>
                  <a:lnTo>
                    <a:pt x="1" y="9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" name="Freeform 77"/>
            <p:cNvSpPr>
              <a:spLocks/>
            </p:cNvSpPr>
            <p:nvPr/>
          </p:nvSpPr>
          <p:spPr bwMode="auto">
            <a:xfrm>
              <a:off x="1048" y="2477"/>
              <a:ext cx="1030" cy="534"/>
            </a:xfrm>
            <a:custGeom>
              <a:avLst/>
              <a:gdLst>
                <a:gd name="T0" fmla="*/ 15 w 557"/>
                <a:gd name="T1" fmla="*/ 498 h 134"/>
                <a:gd name="T2" fmla="*/ 33 w 557"/>
                <a:gd name="T3" fmla="*/ 470 h 134"/>
                <a:gd name="T4" fmla="*/ 52 w 557"/>
                <a:gd name="T5" fmla="*/ 446 h 134"/>
                <a:gd name="T6" fmla="*/ 70 w 557"/>
                <a:gd name="T7" fmla="*/ 426 h 134"/>
                <a:gd name="T8" fmla="*/ 89 w 557"/>
                <a:gd name="T9" fmla="*/ 406 h 134"/>
                <a:gd name="T10" fmla="*/ 107 w 557"/>
                <a:gd name="T11" fmla="*/ 391 h 134"/>
                <a:gd name="T12" fmla="*/ 126 w 557"/>
                <a:gd name="T13" fmla="*/ 375 h 134"/>
                <a:gd name="T14" fmla="*/ 144 w 557"/>
                <a:gd name="T15" fmla="*/ 363 h 134"/>
                <a:gd name="T16" fmla="*/ 163 w 557"/>
                <a:gd name="T17" fmla="*/ 351 h 134"/>
                <a:gd name="T18" fmla="*/ 181 w 557"/>
                <a:gd name="T19" fmla="*/ 335 h 134"/>
                <a:gd name="T20" fmla="*/ 200 w 557"/>
                <a:gd name="T21" fmla="*/ 323 h 134"/>
                <a:gd name="T22" fmla="*/ 218 w 557"/>
                <a:gd name="T23" fmla="*/ 315 h 134"/>
                <a:gd name="T24" fmla="*/ 237 w 557"/>
                <a:gd name="T25" fmla="*/ 303 h 134"/>
                <a:gd name="T26" fmla="*/ 255 w 557"/>
                <a:gd name="T27" fmla="*/ 291 h 134"/>
                <a:gd name="T28" fmla="*/ 274 w 557"/>
                <a:gd name="T29" fmla="*/ 283 h 134"/>
                <a:gd name="T30" fmla="*/ 292 w 557"/>
                <a:gd name="T31" fmla="*/ 271 h 134"/>
                <a:gd name="T32" fmla="*/ 311 w 557"/>
                <a:gd name="T33" fmla="*/ 263 h 134"/>
                <a:gd name="T34" fmla="*/ 329 w 557"/>
                <a:gd name="T35" fmla="*/ 251 h 134"/>
                <a:gd name="T36" fmla="*/ 348 w 557"/>
                <a:gd name="T37" fmla="*/ 243 h 134"/>
                <a:gd name="T38" fmla="*/ 366 w 557"/>
                <a:gd name="T39" fmla="*/ 235 h 134"/>
                <a:gd name="T40" fmla="*/ 385 w 557"/>
                <a:gd name="T41" fmla="*/ 227 h 134"/>
                <a:gd name="T42" fmla="*/ 403 w 557"/>
                <a:gd name="T43" fmla="*/ 219 h 134"/>
                <a:gd name="T44" fmla="*/ 422 w 557"/>
                <a:gd name="T45" fmla="*/ 211 h 134"/>
                <a:gd name="T46" fmla="*/ 440 w 557"/>
                <a:gd name="T47" fmla="*/ 203 h 134"/>
                <a:gd name="T48" fmla="*/ 459 w 557"/>
                <a:gd name="T49" fmla="*/ 195 h 134"/>
                <a:gd name="T50" fmla="*/ 477 w 557"/>
                <a:gd name="T51" fmla="*/ 187 h 134"/>
                <a:gd name="T52" fmla="*/ 496 w 557"/>
                <a:gd name="T53" fmla="*/ 179 h 134"/>
                <a:gd name="T54" fmla="*/ 514 w 557"/>
                <a:gd name="T55" fmla="*/ 171 h 134"/>
                <a:gd name="T56" fmla="*/ 533 w 557"/>
                <a:gd name="T57" fmla="*/ 163 h 134"/>
                <a:gd name="T58" fmla="*/ 551 w 557"/>
                <a:gd name="T59" fmla="*/ 155 h 134"/>
                <a:gd name="T60" fmla="*/ 570 w 557"/>
                <a:gd name="T61" fmla="*/ 147 h 134"/>
                <a:gd name="T62" fmla="*/ 588 w 557"/>
                <a:gd name="T63" fmla="*/ 143 h 134"/>
                <a:gd name="T64" fmla="*/ 607 w 557"/>
                <a:gd name="T65" fmla="*/ 135 h 134"/>
                <a:gd name="T66" fmla="*/ 625 w 557"/>
                <a:gd name="T67" fmla="*/ 128 h 134"/>
                <a:gd name="T68" fmla="*/ 644 w 557"/>
                <a:gd name="T69" fmla="*/ 124 h 134"/>
                <a:gd name="T70" fmla="*/ 662 w 557"/>
                <a:gd name="T71" fmla="*/ 116 h 134"/>
                <a:gd name="T72" fmla="*/ 681 w 557"/>
                <a:gd name="T73" fmla="*/ 108 h 134"/>
                <a:gd name="T74" fmla="*/ 699 w 557"/>
                <a:gd name="T75" fmla="*/ 104 h 134"/>
                <a:gd name="T76" fmla="*/ 717 w 557"/>
                <a:gd name="T77" fmla="*/ 96 h 134"/>
                <a:gd name="T78" fmla="*/ 736 w 557"/>
                <a:gd name="T79" fmla="*/ 92 h 134"/>
                <a:gd name="T80" fmla="*/ 754 w 557"/>
                <a:gd name="T81" fmla="*/ 84 h 134"/>
                <a:gd name="T82" fmla="*/ 773 w 557"/>
                <a:gd name="T83" fmla="*/ 80 h 134"/>
                <a:gd name="T84" fmla="*/ 791 w 557"/>
                <a:gd name="T85" fmla="*/ 72 h 134"/>
                <a:gd name="T86" fmla="*/ 810 w 557"/>
                <a:gd name="T87" fmla="*/ 68 h 134"/>
                <a:gd name="T88" fmla="*/ 828 w 557"/>
                <a:gd name="T89" fmla="*/ 60 h 134"/>
                <a:gd name="T90" fmla="*/ 847 w 557"/>
                <a:gd name="T91" fmla="*/ 56 h 134"/>
                <a:gd name="T92" fmla="*/ 865 w 557"/>
                <a:gd name="T93" fmla="*/ 48 h 134"/>
                <a:gd name="T94" fmla="*/ 884 w 557"/>
                <a:gd name="T95" fmla="*/ 44 h 134"/>
                <a:gd name="T96" fmla="*/ 902 w 557"/>
                <a:gd name="T97" fmla="*/ 36 h 134"/>
                <a:gd name="T98" fmla="*/ 921 w 557"/>
                <a:gd name="T99" fmla="*/ 32 h 134"/>
                <a:gd name="T100" fmla="*/ 939 w 557"/>
                <a:gd name="T101" fmla="*/ 28 h 134"/>
                <a:gd name="T102" fmla="*/ 958 w 557"/>
                <a:gd name="T103" fmla="*/ 20 h 134"/>
                <a:gd name="T104" fmla="*/ 976 w 557"/>
                <a:gd name="T105" fmla="*/ 16 h 134"/>
                <a:gd name="T106" fmla="*/ 995 w 557"/>
                <a:gd name="T107" fmla="*/ 12 h 134"/>
                <a:gd name="T108" fmla="*/ 1013 w 557"/>
                <a:gd name="T109" fmla="*/ 4 h 134"/>
                <a:gd name="T110" fmla="*/ 1030 w 557"/>
                <a:gd name="T111" fmla="*/ 0 h 1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57"/>
                <a:gd name="T169" fmla="*/ 0 h 134"/>
                <a:gd name="T170" fmla="*/ 557 w 557"/>
                <a:gd name="T171" fmla="*/ 134 h 1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57" h="134">
                  <a:moveTo>
                    <a:pt x="0" y="134"/>
                  </a:moveTo>
                  <a:lnTo>
                    <a:pt x="2" y="131"/>
                  </a:lnTo>
                  <a:lnTo>
                    <a:pt x="4" y="129"/>
                  </a:lnTo>
                  <a:lnTo>
                    <a:pt x="6" y="127"/>
                  </a:lnTo>
                  <a:lnTo>
                    <a:pt x="8" y="125"/>
                  </a:lnTo>
                  <a:lnTo>
                    <a:pt x="10" y="123"/>
                  </a:lnTo>
                  <a:lnTo>
                    <a:pt x="12" y="122"/>
                  </a:lnTo>
                  <a:lnTo>
                    <a:pt x="14" y="120"/>
                  </a:lnTo>
                  <a:lnTo>
                    <a:pt x="16" y="119"/>
                  </a:lnTo>
                  <a:lnTo>
                    <a:pt x="18" y="118"/>
                  </a:lnTo>
                  <a:lnTo>
                    <a:pt x="20" y="116"/>
                  </a:lnTo>
                  <a:lnTo>
                    <a:pt x="22" y="115"/>
                  </a:lnTo>
                  <a:lnTo>
                    <a:pt x="24" y="114"/>
                  </a:lnTo>
                  <a:lnTo>
                    <a:pt x="26" y="113"/>
                  </a:lnTo>
                  <a:lnTo>
                    <a:pt x="28" y="112"/>
                  </a:lnTo>
                  <a:lnTo>
                    <a:pt x="30" y="111"/>
                  </a:lnTo>
                  <a:lnTo>
                    <a:pt x="32" y="110"/>
                  </a:lnTo>
                  <a:lnTo>
                    <a:pt x="34" y="109"/>
                  </a:lnTo>
                  <a:lnTo>
                    <a:pt x="36" y="108"/>
                  </a:lnTo>
                  <a:lnTo>
                    <a:pt x="38" y="107"/>
                  </a:lnTo>
                  <a:lnTo>
                    <a:pt x="40" y="106"/>
                  </a:lnTo>
                  <a:lnTo>
                    <a:pt x="42" y="105"/>
                  </a:lnTo>
                  <a:lnTo>
                    <a:pt x="44" y="104"/>
                  </a:lnTo>
                  <a:lnTo>
                    <a:pt x="46" y="103"/>
                  </a:lnTo>
                  <a:lnTo>
                    <a:pt x="48" y="102"/>
                  </a:lnTo>
                  <a:lnTo>
                    <a:pt x="50" y="101"/>
                  </a:lnTo>
                  <a:lnTo>
                    <a:pt x="52" y="101"/>
                  </a:lnTo>
                  <a:lnTo>
                    <a:pt x="54" y="100"/>
                  </a:lnTo>
                  <a:lnTo>
                    <a:pt x="56" y="99"/>
                  </a:lnTo>
                  <a:lnTo>
                    <a:pt x="58" y="98"/>
                  </a:lnTo>
                  <a:lnTo>
                    <a:pt x="60" y="97"/>
                  </a:lnTo>
                  <a:lnTo>
                    <a:pt x="62" y="97"/>
                  </a:lnTo>
                  <a:lnTo>
                    <a:pt x="64" y="96"/>
                  </a:lnTo>
                  <a:lnTo>
                    <a:pt x="66" y="95"/>
                  </a:lnTo>
                  <a:lnTo>
                    <a:pt x="68" y="94"/>
                  </a:lnTo>
                  <a:lnTo>
                    <a:pt x="70" y="94"/>
                  </a:lnTo>
                  <a:lnTo>
                    <a:pt x="72" y="93"/>
                  </a:lnTo>
                  <a:lnTo>
                    <a:pt x="74" y="92"/>
                  </a:lnTo>
                  <a:lnTo>
                    <a:pt x="76" y="92"/>
                  </a:lnTo>
                  <a:lnTo>
                    <a:pt x="78" y="91"/>
                  </a:lnTo>
                  <a:lnTo>
                    <a:pt x="80" y="90"/>
                  </a:lnTo>
                  <a:lnTo>
                    <a:pt x="82" y="89"/>
                  </a:lnTo>
                  <a:lnTo>
                    <a:pt x="84" y="89"/>
                  </a:lnTo>
                  <a:lnTo>
                    <a:pt x="86" y="88"/>
                  </a:lnTo>
                  <a:lnTo>
                    <a:pt x="88" y="88"/>
                  </a:lnTo>
                  <a:lnTo>
                    <a:pt x="90" y="87"/>
                  </a:lnTo>
                  <a:lnTo>
                    <a:pt x="92" y="86"/>
                  </a:lnTo>
                  <a:lnTo>
                    <a:pt x="94" y="86"/>
                  </a:lnTo>
                  <a:lnTo>
                    <a:pt x="96" y="85"/>
                  </a:lnTo>
                  <a:lnTo>
                    <a:pt x="98" y="84"/>
                  </a:lnTo>
                  <a:lnTo>
                    <a:pt x="100" y="84"/>
                  </a:lnTo>
                  <a:lnTo>
                    <a:pt x="102" y="83"/>
                  </a:lnTo>
                  <a:lnTo>
                    <a:pt x="104" y="83"/>
                  </a:lnTo>
                  <a:lnTo>
                    <a:pt x="106" y="82"/>
                  </a:lnTo>
                  <a:lnTo>
                    <a:pt x="108" y="81"/>
                  </a:lnTo>
                  <a:lnTo>
                    <a:pt x="110" y="81"/>
                  </a:lnTo>
                  <a:lnTo>
                    <a:pt x="112" y="80"/>
                  </a:lnTo>
                  <a:lnTo>
                    <a:pt x="114" y="80"/>
                  </a:lnTo>
                  <a:lnTo>
                    <a:pt x="116" y="79"/>
                  </a:lnTo>
                  <a:lnTo>
                    <a:pt x="118" y="79"/>
                  </a:lnTo>
                  <a:lnTo>
                    <a:pt x="120" y="78"/>
                  </a:lnTo>
                  <a:lnTo>
                    <a:pt x="122" y="77"/>
                  </a:lnTo>
                  <a:lnTo>
                    <a:pt x="124" y="77"/>
                  </a:lnTo>
                  <a:lnTo>
                    <a:pt x="126" y="76"/>
                  </a:lnTo>
                  <a:lnTo>
                    <a:pt x="128" y="76"/>
                  </a:lnTo>
                  <a:lnTo>
                    <a:pt x="130" y="75"/>
                  </a:lnTo>
                  <a:lnTo>
                    <a:pt x="132" y="75"/>
                  </a:lnTo>
                  <a:lnTo>
                    <a:pt x="134" y="74"/>
                  </a:lnTo>
                  <a:lnTo>
                    <a:pt x="136" y="74"/>
                  </a:lnTo>
                  <a:lnTo>
                    <a:pt x="138" y="73"/>
                  </a:lnTo>
                  <a:lnTo>
                    <a:pt x="140" y="73"/>
                  </a:lnTo>
                  <a:lnTo>
                    <a:pt x="142" y="72"/>
                  </a:lnTo>
                  <a:lnTo>
                    <a:pt x="144" y="72"/>
                  </a:lnTo>
                  <a:lnTo>
                    <a:pt x="146" y="71"/>
                  </a:lnTo>
                  <a:lnTo>
                    <a:pt x="148" y="71"/>
                  </a:lnTo>
                  <a:lnTo>
                    <a:pt x="150" y="70"/>
                  </a:lnTo>
                  <a:lnTo>
                    <a:pt x="152" y="70"/>
                  </a:lnTo>
                  <a:lnTo>
                    <a:pt x="154" y="69"/>
                  </a:lnTo>
                  <a:lnTo>
                    <a:pt x="156" y="69"/>
                  </a:lnTo>
                  <a:lnTo>
                    <a:pt x="158" y="68"/>
                  </a:lnTo>
                  <a:lnTo>
                    <a:pt x="160" y="68"/>
                  </a:lnTo>
                  <a:lnTo>
                    <a:pt x="162" y="67"/>
                  </a:lnTo>
                  <a:lnTo>
                    <a:pt x="164" y="67"/>
                  </a:lnTo>
                  <a:lnTo>
                    <a:pt x="166" y="66"/>
                  </a:lnTo>
                  <a:lnTo>
                    <a:pt x="168" y="66"/>
                  </a:lnTo>
                  <a:lnTo>
                    <a:pt x="170" y="65"/>
                  </a:lnTo>
                  <a:lnTo>
                    <a:pt x="172" y="65"/>
                  </a:lnTo>
                  <a:lnTo>
                    <a:pt x="174" y="64"/>
                  </a:lnTo>
                  <a:lnTo>
                    <a:pt x="176" y="64"/>
                  </a:lnTo>
                  <a:lnTo>
                    <a:pt x="178" y="63"/>
                  </a:lnTo>
                  <a:lnTo>
                    <a:pt x="180" y="63"/>
                  </a:lnTo>
                  <a:lnTo>
                    <a:pt x="182" y="62"/>
                  </a:lnTo>
                  <a:lnTo>
                    <a:pt x="184" y="62"/>
                  </a:lnTo>
                  <a:lnTo>
                    <a:pt x="186" y="62"/>
                  </a:lnTo>
                  <a:lnTo>
                    <a:pt x="188" y="61"/>
                  </a:lnTo>
                  <a:lnTo>
                    <a:pt x="190" y="61"/>
                  </a:lnTo>
                  <a:lnTo>
                    <a:pt x="192" y="60"/>
                  </a:lnTo>
                  <a:lnTo>
                    <a:pt x="194" y="60"/>
                  </a:lnTo>
                  <a:lnTo>
                    <a:pt x="196" y="59"/>
                  </a:lnTo>
                  <a:lnTo>
                    <a:pt x="198" y="59"/>
                  </a:lnTo>
                  <a:lnTo>
                    <a:pt x="200" y="58"/>
                  </a:lnTo>
                  <a:lnTo>
                    <a:pt x="202" y="58"/>
                  </a:lnTo>
                  <a:lnTo>
                    <a:pt x="204" y="58"/>
                  </a:lnTo>
                  <a:lnTo>
                    <a:pt x="206" y="57"/>
                  </a:lnTo>
                  <a:lnTo>
                    <a:pt x="208" y="57"/>
                  </a:lnTo>
                  <a:lnTo>
                    <a:pt x="210" y="56"/>
                  </a:lnTo>
                  <a:lnTo>
                    <a:pt x="212" y="56"/>
                  </a:lnTo>
                  <a:lnTo>
                    <a:pt x="214" y="55"/>
                  </a:lnTo>
                  <a:lnTo>
                    <a:pt x="216" y="55"/>
                  </a:lnTo>
                  <a:lnTo>
                    <a:pt x="218" y="55"/>
                  </a:lnTo>
                  <a:lnTo>
                    <a:pt x="220" y="54"/>
                  </a:lnTo>
                  <a:lnTo>
                    <a:pt x="222" y="54"/>
                  </a:lnTo>
                  <a:lnTo>
                    <a:pt x="224" y="53"/>
                  </a:lnTo>
                  <a:lnTo>
                    <a:pt x="226" y="53"/>
                  </a:lnTo>
                  <a:lnTo>
                    <a:pt x="228" y="53"/>
                  </a:lnTo>
                  <a:lnTo>
                    <a:pt x="230" y="52"/>
                  </a:lnTo>
                  <a:lnTo>
                    <a:pt x="232" y="52"/>
                  </a:lnTo>
                  <a:lnTo>
                    <a:pt x="234" y="51"/>
                  </a:lnTo>
                  <a:lnTo>
                    <a:pt x="236" y="51"/>
                  </a:lnTo>
                  <a:lnTo>
                    <a:pt x="238" y="51"/>
                  </a:lnTo>
                  <a:lnTo>
                    <a:pt x="240" y="50"/>
                  </a:lnTo>
                  <a:lnTo>
                    <a:pt x="242" y="50"/>
                  </a:lnTo>
                  <a:lnTo>
                    <a:pt x="244" y="49"/>
                  </a:lnTo>
                  <a:lnTo>
                    <a:pt x="246" y="49"/>
                  </a:lnTo>
                  <a:lnTo>
                    <a:pt x="248" y="49"/>
                  </a:lnTo>
                  <a:lnTo>
                    <a:pt x="250" y="48"/>
                  </a:lnTo>
                  <a:lnTo>
                    <a:pt x="252" y="48"/>
                  </a:lnTo>
                  <a:lnTo>
                    <a:pt x="254" y="47"/>
                  </a:lnTo>
                  <a:lnTo>
                    <a:pt x="256" y="47"/>
                  </a:lnTo>
                  <a:lnTo>
                    <a:pt x="258" y="47"/>
                  </a:lnTo>
                  <a:lnTo>
                    <a:pt x="260" y="46"/>
                  </a:lnTo>
                  <a:lnTo>
                    <a:pt x="262" y="46"/>
                  </a:lnTo>
                  <a:lnTo>
                    <a:pt x="264" y="45"/>
                  </a:lnTo>
                  <a:lnTo>
                    <a:pt x="266" y="45"/>
                  </a:lnTo>
                  <a:lnTo>
                    <a:pt x="268" y="45"/>
                  </a:lnTo>
                  <a:lnTo>
                    <a:pt x="270" y="44"/>
                  </a:lnTo>
                  <a:lnTo>
                    <a:pt x="272" y="44"/>
                  </a:lnTo>
                  <a:lnTo>
                    <a:pt x="274" y="44"/>
                  </a:lnTo>
                  <a:lnTo>
                    <a:pt x="276" y="43"/>
                  </a:lnTo>
                  <a:lnTo>
                    <a:pt x="278" y="43"/>
                  </a:lnTo>
                  <a:lnTo>
                    <a:pt x="280" y="43"/>
                  </a:lnTo>
                  <a:lnTo>
                    <a:pt x="282" y="42"/>
                  </a:lnTo>
                  <a:lnTo>
                    <a:pt x="284" y="42"/>
                  </a:lnTo>
                  <a:lnTo>
                    <a:pt x="286" y="41"/>
                  </a:lnTo>
                  <a:lnTo>
                    <a:pt x="288" y="41"/>
                  </a:lnTo>
                  <a:lnTo>
                    <a:pt x="290" y="41"/>
                  </a:lnTo>
                  <a:lnTo>
                    <a:pt x="292" y="40"/>
                  </a:lnTo>
                  <a:lnTo>
                    <a:pt x="294" y="40"/>
                  </a:lnTo>
                  <a:lnTo>
                    <a:pt x="296" y="40"/>
                  </a:lnTo>
                  <a:lnTo>
                    <a:pt x="298" y="39"/>
                  </a:lnTo>
                  <a:lnTo>
                    <a:pt x="300" y="39"/>
                  </a:lnTo>
                  <a:lnTo>
                    <a:pt x="302" y="39"/>
                  </a:lnTo>
                  <a:lnTo>
                    <a:pt x="304" y="38"/>
                  </a:lnTo>
                  <a:lnTo>
                    <a:pt x="306" y="38"/>
                  </a:lnTo>
                  <a:lnTo>
                    <a:pt x="308" y="37"/>
                  </a:lnTo>
                  <a:lnTo>
                    <a:pt x="310" y="37"/>
                  </a:lnTo>
                  <a:lnTo>
                    <a:pt x="312" y="37"/>
                  </a:lnTo>
                  <a:lnTo>
                    <a:pt x="314" y="36"/>
                  </a:lnTo>
                  <a:lnTo>
                    <a:pt x="316" y="36"/>
                  </a:lnTo>
                  <a:lnTo>
                    <a:pt x="318" y="36"/>
                  </a:lnTo>
                  <a:lnTo>
                    <a:pt x="320" y="35"/>
                  </a:lnTo>
                  <a:lnTo>
                    <a:pt x="322" y="35"/>
                  </a:lnTo>
                  <a:lnTo>
                    <a:pt x="324" y="35"/>
                  </a:lnTo>
                  <a:lnTo>
                    <a:pt x="326" y="34"/>
                  </a:lnTo>
                  <a:lnTo>
                    <a:pt x="328" y="34"/>
                  </a:lnTo>
                  <a:lnTo>
                    <a:pt x="330" y="34"/>
                  </a:lnTo>
                  <a:lnTo>
                    <a:pt x="332" y="33"/>
                  </a:lnTo>
                  <a:lnTo>
                    <a:pt x="334" y="33"/>
                  </a:lnTo>
                  <a:lnTo>
                    <a:pt x="336" y="33"/>
                  </a:lnTo>
                  <a:lnTo>
                    <a:pt x="338" y="32"/>
                  </a:lnTo>
                  <a:lnTo>
                    <a:pt x="340" y="32"/>
                  </a:lnTo>
                  <a:lnTo>
                    <a:pt x="342" y="32"/>
                  </a:lnTo>
                  <a:lnTo>
                    <a:pt x="344" y="31"/>
                  </a:lnTo>
                  <a:lnTo>
                    <a:pt x="346" y="31"/>
                  </a:lnTo>
                  <a:lnTo>
                    <a:pt x="348" y="31"/>
                  </a:lnTo>
                  <a:lnTo>
                    <a:pt x="350" y="30"/>
                  </a:lnTo>
                  <a:lnTo>
                    <a:pt x="352" y="30"/>
                  </a:lnTo>
                  <a:lnTo>
                    <a:pt x="354" y="30"/>
                  </a:lnTo>
                  <a:lnTo>
                    <a:pt x="356" y="29"/>
                  </a:lnTo>
                  <a:lnTo>
                    <a:pt x="358" y="29"/>
                  </a:lnTo>
                  <a:lnTo>
                    <a:pt x="360" y="29"/>
                  </a:lnTo>
                  <a:lnTo>
                    <a:pt x="362" y="28"/>
                  </a:lnTo>
                  <a:lnTo>
                    <a:pt x="364" y="28"/>
                  </a:lnTo>
                  <a:lnTo>
                    <a:pt x="366" y="28"/>
                  </a:lnTo>
                  <a:lnTo>
                    <a:pt x="368" y="27"/>
                  </a:lnTo>
                  <a:lnTo>
                    <a:pt x="370" y="27"/>
                  </a:lnTo>
                  <a:lnTo>
                    <a:pt x="372" y="27"/>
                  </a:lnTo>
                  <a:lnTo>
                    <a:pt x="374" y="26"/>
                  </a:lnTo>
                  <a:lnTo>
                    <a:pt x="376" y="26"/>
                  </a:lnTo>
                  <a:lnTo>
                    <a:pt x="378" y="26"/>
                  </a:lnTo>
                  <a:lnTo>
                    <a:pt x="380" y="25"/>
                  </a:lnTo>
                  <a:lnTo>
                    <a:pt x="382" y="25"/>
                  </a:lnTo>
                  <a:lnTo>
                    <a:pt x="384" y="25"/>
                  </a:lnTo>
                  <a:lnTo>
                    <a:pt x="386" y="25"/>
                  </a:lnTo>
                  <a:lnTo>
                    <a:pt x="388" y="24"/>
                  </a:lnTo>
                  <a:lnTo>
                    <a:pt x="390" y="24"/>
                  </a:lnTo>
                  <a:lnTo>
                    <a:pt x="392" y="24"/>
                  </a:lnTo>
                  <a:lnTo>
                    <a:pt x="394" y="23"/>
                  </a:lnTo>
                  <a:lnTo>
                    <a:pt x="396" y="23"/>
                  </a:lnTo>
                  <a:lnTo>
                    <a:pt x="398" y="23"/>
                  </a:lnTo>
                  <a:lnTo>
                    <a:pt x="400" y="22"/>
                  </a:lnTo>
                  <a:lnTo>
                    <a:pt x="402" y="22"/>
                  </a:lnTo>
                  <a:lnTo>
                    <a:pt x="404" y="22"/>
                  </a:lnTo>
                  <a:lnTo>
                    <a:pt x="406" y="21"/>
                  </a:lnTo>
                  <a:lnTo>
                    <a:pt x="408" y="21"/>
                  </a:lnTo>
                  <a:lnTo>
                    <a:pt x="410" y="21"/>
                  </a:lnTo>
                  <a:lnTo>
                    <a:pt x="412" y="20"/>
                  </a:lnTo>
                  <a:lnTo>
                    <a:pt x="414" y="20"/>
                  </a:lnTo>
                  <a:lnTo>
                    <a:pt x="416" y="20"/>
                  </a:lnTo>
                  <a:lnTo>
                    <a:pt x="418" y="20"/>
                  </a:lnTo>
                  <a:lnTo>
                    <a:pt x="420" y="19"/>
                  </a:lnTo>
                  <a:lnTo>
                    <a:pt x="422" y="19"/>
                  </a:lnTo>
                  <a:lnTo>
                    <a:pt x="424" y="19"/>
                  </a:lnTo>
                  <a:lnTo>
                    <a:pt x="426" y="18"/>
                  </a:lnTo>
                  <a:lnTo>
                    <a:pt x="428" y="18"/>
                  </a:lnTo>
                  <a:lnTo>
                    <a:pt x="430" y="18"/>
                  </a:lnTo>
                  <a:lnTo>
                    <a:pt x="432" y="17"/>
                  </a:lnTo>
                  <a:lnTo>
                    <a:pt x="434" y="17"/>
                  </a:lnTo>
                  <a:lnTo>
                    <a:pt x="436" y="17"/>
                  </a:lnTo>
                  <a:lnTo>
                    <a:pt x="438" y="17"/>
                  </a:lnTo>
                  <a:lnTo>
                    <a:pt x="440" y="16"/>
                  </a:lnTo>
                  <a:lnTo>
                    <a:pt x="442" y="16"/>
                  </a:lnTo>
                  <a:lnTo>
                    <a:pt x="444" y="16"/>
                  </a:lnTo>
                  <a:lnTo>
                    <a:pt x="446" y="15"/>
                  </a:lnTo>
                  <a:lnTo>
                    <a:pt x="448" y="15"/>
                  </a:lnTo>
                  <a:lnTo>
                    <a:pt x="450" y="15"/>
                  </a:lnTo>
                  <a:lnTo>
                    <a:pt x="452" y="15"/>
                  </a:lnTo>
                  <a:lnTo>
                    <a:pt x="454" y="14"/>
                  </a:lnTo>
                  <a:lnTo>
                    <a:pt x="456" y="14"/>
                  </a:lnTo>
                  <a:lnTo>
                    <a:pt x="458" y="14"/>
                  </a:lnTo>
                  <a:lnTo>
                    <a:pt x="460" y="13"/>
                  </a:lnTo>
                  <a:lnTo>
                    <a:pt x="462" y="13"/>
                  </a:lnTo>
                  <a:lnTo>
                    <a:pt x="464" y="13"/>
                  </a:lnTo>
                  <a:lnTo>
                    <a:pt x="466" y="13"/>
                  </a:lnTo>
                  <a:lnTo>
                    <a:pt x="468" y="12"/>
                  </a:lnTo>
                  <a:lnTo>
                    <a:pt x="470" y="12"/>
                  </a:lnTo>
                  <a:lnTo>
                    <a:pt x="472" y="12"/>
                  </a:lnTo>
                  <a:lnTo>
                    <a:pt x="474" y="11"/>
                  </a:lnTo>
                  <a:lnTo>
                    <a:pt x="476" y="11"/>
                  </a:lnTo>
                  <a:lnTo>
                    <a:pt x="478" y="11"/>
                  </a:lnTo>
                  <a:lnTo>
                    <a:pt x="480" y="11"/>
                  </a:lnTo>
                  <a:lnTo>
                    <a:pt x="482" y="10"/>
                  </a:lnTo>
                  <a:lnTo>
                    <a:pt x="484" y="10"/>
                  </a:lnTo>
                  <a:lnTo>
                    <a:pt x="486" y="10"/>
                  </a:lnTo>
                  <a:lnTo>
                    <a:pt x="488" y="9"/>
                  </a:lnTo>
                  <a:lnTo>
                    <a:pt x="490" y="9"/>
                  </a:lnTo>
                  <a:lnTo>
                    <a:pt x="492" y="9"/>
                  </a:lnTo>
                  <a:lnTo>
                    <a:pt x="494" y="9"/>
                  </a:lnTo>
                  <a:lnTo>
                    <a:pt x="496" y="8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7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7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6" y="6"/>
                  </a:lnTo>
                  <a:lnTo>
                    <a:pt x="518" y="5"/>
                  </a:lnTo>
                  <a:lnTo>
                    <a:pt x="520" y="5"/>
                  </a:lnTo>
                  <a:lnTo>
                    <a:pt x="522" y="5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4"/>
                  </a:lnTo>
                  <a:lnTo>
                    <a:pt x="530" y="4"/>
                  </a:lnTo>
                  <a:lnTo>
                    <a:pt x="532" y="3"/>
                  </a:lnTo>
                  <a:lnTo>
                    <a:pt x="534" y="3"/>
                  </a:lnTo>
                  <a:lnTo>
                    <a:pt x="536" y="3"/>
                  </a:lnTo>
                  <a:lnTo>
                    <a:pt x="538" y="3"/>
                  </a:lnTo>
                  <a:lnTo>
                    <a:pt x="540" y="2"/>
                  </a:lnTo>
                  <a:lnTo>
                    <a:pt x="542" y="2"/>
                  </a:lnTo>
                  <a:lnTo>
                    <a:pt x="544" y="2"/>
                  </a:lnTo>
                  <a:lnTo>
                    <a:pt x="546" y="2"/>
                  </a:lnTo>
                  <a:lnTo>
                    <a:pt x="548" y="1"/>
                  </a:lnTo>
                  <a:lnTo>
                    <a:pt x="550" y="1"/>
                  </a:lnTo>
                  <a:lnTo>
                    <a:pt x="552" y="1"/>
                  </a:lnTo>
                  <a:lnTo>
                    <a:pt x="554" y="0"/>
                  </a:lnTo>
                  <a:lnTo>
                    <a:pt x="556" y="0"/>
                  </a:lnTo>
                  <a:lnTo>
                    <a:pt x="55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" name="Freeform 78"/>
            <p:cNvSpPr>
              <a:spLocks/>
            </p:cNvSpPr>
            <p:nvPr/>
          </p:nvSpPr>
          <p:spPr bwMode="auto">
            <a:xfrm>
              <a:off x="77" y="3772"/>
              <a:ext cx="2184" cy="29"/>
            </a:xfrm>
            <a:custGeom>
              <a:avLst/>
              <a:gdLst>
                <a:gd name="T0" fmla="*/ 32 w 1021"/>
                <a:gd name="T1" fmla="*/ 0 h 29"/>
                <a:gd name="T2" fmla="*/ 71 w 1021"/>
                <a:gd name="T3" fmla="*/ 0 h 29"/>
                <a:gd name="T4" fmla="*/ 109 w 1021"/>
                <a:gd name="T5" fmla="*/ 0 h 29"/>
                <a:gd name="T6" fmla="*/ 148 w 1021"/>
                <a:gd name="T7" fmla="*/ 0 h 29"/>
                <a:gd name="T8" fmla="*/ 186 w 1021"/>
                <a:gd name="T9" fmla="*/ 0 h 29"/>
                <a:gd name="T10" fmla="*/ 225 w 1021"/>
                <a:gd name="T11" fmla="*/ 0 h 29"/>
                <a:gd name="T12" fmla="*/ 263 w 1021"/>
                <a:gd name="T13" fmla="*/ 0 h 29"/>
                <a:gd name="T14" fmla="*/ 302 w 1021"/>
                <a:gd name="T15" fmla="*/ 0 h 29"/>
                <a:gd name="T16" fmla="*/ 340 w 1021"/>
                <a:gd name="T17" fmla="*/ 0 h 29"/>
                <a:gd name="T18" fmla="*/ 379 w 1021"/>
                <a:gd name="T19" fmla="*/ 0 h 29"/>
                <a:gd name="T20" fmla="*/ 417 w 1021"/>
                <a:gd name="T21" fmla="*/ 0 h 29"/>
                <a:gd name="T22" fmla="*/ 456 w 1021"/>
                <a:gd name="T23" fmla="*/ 0 h 29"/>
                <a:gd name="T24" fmla="*/ 494 w 1021"/>
                <a:gd name="T25" fmla="*/ 0 h 29"/>
                <a:gd name="T26" fmla="*/ 533 w 1021"/>
                <a:gd name="T27" fmla="*/ 0 h 29"/>
                <a:gd name="T28" fmla="*/ 571 w 1021"/>
                <a:gd name="T29" fmla="*/ 0 h 29"/>
                <a:gd name="T30" fmla="*/ 610 w 1021"/>
                <a:gd name="T31" fmla="*/ 0 h 29"/>
                <a:gd name="T32" fmla="*/ 648 w 1021"/>
                <a:gd name="T33" fmla="*/ 0 h 29"/>
                <a:gd name="T34" fmla="*/ 687 w 1021"/>
                <a:gd name="T35" fmla="*/ 0 h 29"/>
                <a:gd name="T36" fmla="*/ 725 w 1021"/>
                <a:gd name="T37" fmla="*/ 0 h 29"/>
                <a:gd name="T38" fmla="*/ 764 w 1021"/>
                <a:gd name="T39" fmla="*/ 0 h 29"/>
                <a:gd name="T40" fmla="*/ 802 w 1021"/>
                <a:gd name="T41" fmla="*/ 0 h 29"/>
                <a:gd name="T42" fmla="*/ 841 w 1021"/>
                <a:gd name="T43" fmla="*/ 0 h 29"/>
                <a:gd name="T44" fmla="*/ 879 w 1021"/>
                <a:gd name="T45" fmla="*/ 0 h 29"/>
                <a:gd name="T46" fmla="*/ 918 w 1021"/>
                <a:gd name="T47" fmla="*/ 0 h 29"/>
                <a:gd name="T48" fmla="*/ 956 w 1021"/>
                <a:gd name="T49" fmla="*/ 0 h 29"/>
                <a:gd name="T50" fmla="*/ 995 w 1021"/>
                <a:gd name="T51" fmla="*/ 0 h 29"/>
                <a:gd name="T52" fmla="*/ 1033 w 1021"/>
                <a:gd name="T53" fmla="*/ 0 h 29"/>
                <a:gd name="T54" fmla="*/ 1072 w 1021"/>
                <a:gd name="T55" fmla="*/ 0 h 29"/>
                <a:gd name="T56" fmla="*/ 1110 w 1021"/>
                <a:gd name="T57" fmla="*/ 0 h 29"/>
                <a:gd name="T58" fmla="*/ 1149 w 1021"/>
                <a:gd name="T59" fmla="*/ 0 h 29"/>
                <a:gd name="T60" fmla="*/ 1187 w 1021"/>
                <a:gd name="T61" fmla="*/ 0 h 29"/>
                <a:gd name="T62" fmla="*/ 1226 w 1021"/>
                <a:gd name="T63" fmla="*/ 0 h 29"/>
                <a:gd name="T64" fmla="*/ 1264 w 1021"/>
                <a:gd name="T65" fmla="*/ 0 h 29"/>
                <a:gd name="T66" fmla="*/ 1303 w 1021"/>
                <a:gd name="T67" fmla="*/ 0 h 29"/>
                <a:gd name="T68" fmla="*/ 1341 w 1021"/>
                <a:gd name="T69" fmla="*/ 0 h 29"/>
                <a:gd name="T70" fmla="*/ 1380 w 1021"/>
                <a:gd name="T71" fmla="*/ 0 h 29"/>
                <a:gd name="T72" fmla="*/ 1418 w 1021"/>
                <a:gd name="T73" fmla="*/ 0 h 29"/>
                <a:gd name="T74" fmla="*/ 1457 w 1021"/>
                <a:gd name="T75" fmla="*/ 0 h 29"/>
                <a:gd name="T76" fmla="*/ 1495 w 1021"/>
                <a:gd name="T77" fmla="*/ 0 h 29"/>
                <a:gd name="T78" fmla="*/ 1534 w 1021"/>
                <a:gd name="T79" fmla="*/ 0 h 29"/>
                <a:gd name="T80" fmla="*/ 1572 w 1021"/>
                <a:gd name="T81" fmla="*/ 0 h 29"/>
                <a:gd name="T82" fmla="*/ 1611 w 1021"/>
                <a:gd name="T83" fmla="*/ 0 h 29"/>
                <a:gd name="T84" fmla="*/ 1649 w 1021"/>
                <a:gd name="T85" fmla="*/ 0 h 29"/>
                <a:gd name="T86" fmla="*/ 1688 w 1021"/>
                <a:gd name="T87" fmla="*/ 0 h 29"/>
                <a:gd name="T88" fmla="*/ 1726 w 1021"/>
                <a:gd name="T89" fmla="*/ 0 h 29"/>
                <a:gd name="T90" fmla="*/ 1765 w 1021"/>
                <a:gd name="T91" fmla="*/ 0 h 29"/>
                <a:gd name="T92" fmla="*/ 1803 w 1021"/>
                <a:gd name="T93" fmla="*/ 0 h 29"/>
                <a:gd name="T94" fmla="*/ 1842 w 1021"/>
                <a:gd name="T95" fmla="*/ 0 h 29"/>
                <a:gd name="T96" fmla="*/ 1880 w 1021"/>
                <a:gd name="T97" fmla="*/ 0 h 29"/>
                <a:gd name="T98" fmla="*/ 1919 w 1021"/>
                <a:gd name="T99" fmla="*/ 0 h 29"/>
                <a:gd name="T100" fmla="*/ 1957 w 1021"/>
                <a:gd name="T101" fmla="*/ 0 h 29"/>
                <a:gd name="T102" fmla="*/ 1996 w 1021"/>
                <a:gd name="T103" fmla="*/ 0 h 29"/>
                <a:gd name="T104" fmla="*/ 2034 w 1021"/>
                <a:gd name="T105" fmla="*/ 0 h 29"/>
                <a:gd name="T106" fmla="*/ 2073 w 1021"/>
                <a:gd name="T107" fmla="*/ 0 h 29"/>
                <a:gd name="T108" fmla="*/ 2111 w 1021"/>
                <a:gd name="T109" fmla="*/ 0 h 29"/>
                <a:gd name="T110" fmla="*/ 2150 w 1021"/>
                <a:gd name="T111" fmla="*/ 0 h 29"/>
                <a:gd name="T112" fmla="*/ 2184 w 1021"/>
                <a:gd name="T113" fmla="*/ 0 h 2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021"/>
                <a:gd name="T172" fmla="*/ 0 h 29"/>
                <a:gd name="T173" fmla="*/ 1021 w 1021"/>
                <a:gd name="T174" fmla="*/ 29 h 2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021" h="29">
                  <a:moveTo>
                    <a:pt x="0" y="0"/>
                  </a:moveTo>
                  <a:lnTo>
                    <a:pt x="3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54" y="0"/>
                  </a:lnTo>
                  <a:lnTo>
                    <a:pt x="57" y="0"/>
                  </a:lnTo>
                  <a:lnTo>
                    <a:pt x="60" y="0"/>
                  </a:lnTo>
                  <a:lnTo>
                    <a:pt x="63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2" y="0"/>
                  </a:lnTo>
                  <a:lnTo>
                    <a:pt x="75" y="0"/>
                  </a:lnTo>
                  <a:lnTo>
                    <a:pt x="78" y="0"/>
                  </a:lnTo>
                  <a:lnTo>
                    <a:pt x="81" y="0"/>
                  </a:lnTo>
                  <a:lnTo>
                    <a:pt x="84" y="0"/>
                  </a:lnTo>
                  <a:lnTo>
                    <a:pt x="87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9" y="0"/>
                  </a:lnTo>
                  <a:lnTo>
                    <a:pt x="102" y="0"/>
                  </a:lnTo>
                  <a:lnTo>
                    <a:pt x="105" y="0"/>
                  </a:lnTo>
                  <a:lnTo>
                    <a:pt x="108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7" y="0"/>
                  </a:lnTo>
                  <a:lnTo>
                    <a:pt x="120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29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1" y="0"/>
                  </a:lnTo>
                  <a:lnTo>
                    <a:pt x="144" y="0"/>
                  </a:lnTo>
                  <a:lnTo>
                    <a:pt x="147" y="0"/>
                  </a:lnTo>
                  <a:lnTo>
                    <a:pt x="150" y="0"/>
                  </a:lnTo>
                  <a:lnTo>
                    <a:pt x="153" y="0"/>
                  </a:lnTo>
                  <a:lnTo>
                    <a:pt x="156" y="0"/>
                  </a:lnTo>
                  <a:lnTo>
                    <a:pt x="159" y="0"/>
                  </a:lnTo>
                  <a:lnTo>
                    <a:pt x="162" y="0"/>
                  </a:lnTo>
                  <a:lnTo>
                    <a:pt x="165" y="0"/>
                  </a:lnTo>
                  <a:lnTo>
                    <a:pt x="168" y="0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7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6" y="0"/>
                  </a:lnTo>
                  <a:lnTo>
                    <a:pt x="189" y="0"/>
                  </a:lnTo>
                  <a:lnTo>
                    <a:pt x="192" y="0"/>
                  </a:lnTo>
                  <a:lnTo>
                    <a:pt x="195" y="0"/>
                  </a:lnTo>
                  <a:lnTo>
                    <a:pt x="198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10" y="0"/>
                  </a:lnTo>
                  <a:lnTo>
                    <a:pt x="213" y="0"/>
                  </a:lnTo>
                  <a:lnTo>
                    <a:pt x="216" y="0"/>
                  </a:lnTo>
                  <a:lnTo>
                    <a:pt x="219" y="0"/>
                  </a:lnTo>
                  <a:lnTo>
                    <a:pt x="222" y="0"/>
                  </a:lnTo>
                  <a:lnTo>
                    <a:pt x="225" y="0"/>
                  </a:lnTo>
                  <a:lnTo>
                    <a:pt x="228" y="0"/>
                  </a:lnTo>
                  <a:lnTo>
                    <a:pt x="231" y="0"/>
                  </a:lnTo>
                  <a:lnTo>
                    <a:pt x="234" y="0"/>
                  </a:lnTo>
                  <a:lnTo>
                    <a:pt x="237" y="0"/>
                  </a:lnTo>
                  <a:lnTo>
                    <a:pt x="240" y="0"/>
                  </a:lnTo>
                  <a:lnTo>
                    <a:pt x="243" y="0"/>
                  </a:lnTo>
                  <a:lnTo>
                    <a:pt x="246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5" y="0"/>
                  </a:lnTo>
                  <a:lnTo>
                    <a:pt x="258" y="0"/>
                  </a:lnTo>
                  <a:lnTo>
                    <a:pt x="261" y="0"/>
                  </a:lnTo>
                  <a:lnTo>
                    <a:pt x="264" y="0"/>
                  </a:lnTo>
                  <a:lnTo>
                    <a:pt x="267" y="0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9" y="0"/>
                  </a:lnTo>
                  <a:lnTo>
                    <a:pt x="282" y="0"/>
                  </a:lnTo>
                  <a:lnTo>
                    <a:pt x="285" y="0"/>
                  </a:lnTo>
                  <a:lnTo>
                    <a:pt x="288" y="0"/>
                  </a:lnTo>
                  <a:lnTo>
                    <a:pt x="291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0" y="0"/>
                  </a:lnTo>
                  <a:lnTo>
                    <a:pt x="303" y="0"/>
                  </a:lnTo>
                  <a:lnTo>
                    <a:pt x="306" y="0"/>
                  </a:lnTo>
                  <a:lnTo>
                    <a:pt x="309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18" y="0"/>
                  </a:lnTo>
                  <a:lnTo>
                    <a:pt x="321" y="0"/>
                  </a:lnTo>
                  <a:lnTo>
                    <a:pt x="324" y="0"/>
                  </a:lnTo>
                  <a:lnTo>
                    <a:pt x="327" y="0"/>
                  </a:lnTo>
                  <a:lnTo>
                    <a:pt x="330" y="0"/>
                  </a:lnTo>
                  <a:lnTo>
                    <a:pt x="333" y="0"/>
                  </a:lnTo>
                  <a:lnTo>
                    <a:pt x="336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5" y="0"/>
                  </a:lnTo>
                  <a:lnTo>
                    <a:pt x="348" y="0"/>
                  </a:lnTo>
                  <a:lnTo>
                    <a:pt x="351" y="0"/>
                  </a:lnTo>
                  <a:lnTo>
                    <a:pt x="354" y="0"/>
                  </a:lnTo>
                  <a:lnTo>
                    <a:pt x="357" y="0"/>
                  </a:lnTo>
                  <a:lnTo>
                    <a:pt x="360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69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8" y="0"/>
                  </a:lnTo>
                  <a:lnTo>
                    <a:pt x="381" y="0"/>
                  </a:lnTo>
                  <a:lnTo>
                    <a:pt x="384" y="0"/>
                  </a:lnTo>
                  <a:lnTo>
                    <a:pt x="387" y="0"/>
                  </a:lnTo>
                  <a:lnTo>
                    <a:pt x="390" y="0"/>
                  </a:lnTo>
                  <a:lnTo>
                    <a:pt x="393" y="0"/>
                  </a:lnTo>
                  <a:lnTo>
                    <a:pt x="396" y="0"/>
                  </a:lnTo>
                  <a:lnTo>
                    <a:pt x="399" y="0"/>
                  </a:lnTo>
                  <a:lnTo>
                    <a:pt x="402" y="0"/>
                  </a:lnTo>
                  <a:lnTo>
                    <a:pt x="405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4" y="0"/>
                  </a:lnTo>
                  <a:lnTo>
                    <a:pt x="417" y="0"/>
                  </a:lnTo>
                  <a:lnTo>
                    <a:pt x="420" y="0"/>
                  </a:lnTo>
                  <a:lnTo>
                    <a:pt x="423" y="0"/>
                  </a:lnTo>
                  <a:lnTo>
                    <a:pt x="426" y="0"/>
                  </a:lnTo>
                  <a:lnTo>
                    <a:pt x="429" y="0"/>
                  </a:lnTo>
                  <a:lnTo>
                    <a:pt x="432" y="0"/>
                  </a:lnTo>
                  <a:lnTo>
                    <a:pt x="435" y="0"/>
                  </a:lnTo>
                  <a:lnTo>
                    <a:pt x="438" y="0"/>
                  </a:lnTo>
                  <a:lnTo>
                    <a:pt x="441" y="0"/>
                  </a:lnTo>
                  <a:lnTo>
                    <a:pt x="444" y="0"/>
                  </a:lnTo>
                  <a:lnTo>
                    <a:pt x="447" y="0"/>
                  </a:lnTo>
                  <a:lnTo>
                    <a:pt x="450" y="0"/>
                  </a:lnTo>
                  <a:lnTo>
                    <a:pt x="453" y="0"/>
                  </a:lnTo>
                  <a:lnTo>
                    <a:pt x="456" y="0"/>
                  </a:lnTo>
                  <a:lnTo>
                    <a:pt x="459" y="0"/>
                  </a:lnTo>
                  <a:lnTo>
                    <a:pt x="462" y="0"/>
                  </a:lnTo>
                  <a:lnTo>
                    <a:pt x="465" y="0"/>
                  </a:lnTo>
                  <a:lnTo>
                    <a:pt x="468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0"/>
                  </a:lnTo>
                  <a:lnTo>
                    <a:pt x="480" y="0"/>
                  </a:lnTo>
                  <a:lnTo>
                    <a:pt x="483" y="0"/>
                  </a:lnTo>
                  <a:lnTo>
                    <a:pt x="486" y="0"/>
                  </a:lnTo>
                  <a:lnTo>
                    <a:pt x="489" y="0"/>
                  </a:lnTo>
                  <a:lnTo>
                    <a:pt x="492" y="0"/>
                  </a:lnTo>
                  <a:lnTo>
                    <a:pt x="495" y="0"/>
                  </a:lnTo>
                  <a:lnTo>
                    <a:pt x="498" y="0"/>
                  </a:lnTo>
                  <a:lnTo>
                    <a:pt x="501" y="0"/>
                  </a:lnTo>
                  <a:lnTo>
                    <a:pt x="504" y="0"/>
                  </a:lnTo>
                  <a:lnTo>
                    <a:pt x="507" y="0"/>
                  </a:lnTo>
                  <a:lnTo>
                    <a:pt x="510" y="0"/>
                  </a:lnTo>
                  <a:lnTo>
                    <a:pt x="513" y="0"/>
                  </a:lnTo>
                  <a:lnTo>
                    <a:pt x="516" y="0"/>
                  </a:lnTo>
                  <a:lnTo>
                    <a:pt x="519" y="0"/>
                  </a:lnTo>
                  <a:lnTo>
                    <a:pt x="522" y="0"/>
                  </a:lnTo>
                  <a:lnTo>
                    <a:pt x="525" y="0"/>
                  </a:lnTo>
                  <a:lnTo>
                    <a:pt x="528" y="0"/>
                  </a:lnTo>
                  <a:lnTo>
                    <a:pt x="531" y="0"/>
                  </a:lnTo>
                  <a:lnTo>
                    <a:pt x="534" y="0"/>
                  </a:lnTo>
                  <a:lnTo>
                    <a:pt x="537" y="0"/>
                  </a:lnTo>
                  <a:lnTo>
                    <a:pt x="540" y="0"/>
                  </a:lnTo>
                  <a:lnTo>
                    <a:pt x="543" y="0"/>
                  </a:lnTo>
                  <a:lnTo>
                    <a:pt x="546" y="0"/>
                  </a:lnTo>
                  <a:lnTo>
                    <a:pt x="549" y="0"/>
                  </a:lnTo>
                  <a:lnTo>
                    <a:pt x="552" y="0"/>
                  </a:lnTo>
                  <a:lnTo>
                    <a:pt x="555" y="0"/>
                  </a:lnTo>
                  <a:lnTo>
                    <a:pt x="558" y="0"/>
                  </a:lnTo>
                  <a:lnTo>
                    <a:pt x="561" y="0"/>
                  </a:lnTo>
                  <a:lnTo>
                    <a:pt x="564" y="0"/>
                  </a:lnTo>
                  <a:lnTo>
                    <a:pt x="567" y="0"/>
                  </a:lnTo>
                  <a:lnTo>
                    <a:pt x="570" y="0"/>
                  </a:lnTo>
                  <a:lnTo>
                    <a:pt x="573" y="0"/>
                  </a:lnTo>
                  <a:lnTo>
                    <a:pt x="576" y="0"/>
                  </a:lnTo>
                  <a:lnTo>
                    <a:pt x="579" y="0"/>
                  </a:lnTo>
                  <a:lnTo>
                    <a:pt x="582" y="0"/>
                  </a:lnTo>
                  <a:lnTo>
                    <a:pt x="585" y="0"/>
                  </a:lnTo>
                  <a:lnTo>
                    <a:pt x="588" y="0"/>
                  </a:lnTo>
                  <a:lnTo>
                    <a:pt x="591" y="0"/>
                  </a:lnTo>
                  <a:lnTo>
                    <a:pt x="594" y="0"/>
                  </a:lnTo>
                  <a:lnTo>
                    <a:pt x="597" y="0"/>
                  </a:lnTo>
                  <a:lnTo>
                    <a:pt x="600" y="0"/>
                  </a:lnTo>
                  <a:lnTo>
                    <a:pt x="603" y="0"/>
                  </a:lnTo>
                  <a:lnTo>
                    <a:pt x="606" y="0"/>
                  </a:lnTo>
                  <a:lnTo>
                    <a:pt x="609" y="0"/>
                  </a:lnTo>
                  <a:lnTo>
                    <a:pt x="612" y="0"/>
                  </a:lnTo>
                  <a:lnTo>
                    <a:pt x="615" y="0"/>
                  </a:lnTo>
                  <a:lnTo>
                    <a:pt x="618" y="0"/>
                  </a:lnTo>
                  <a:lnTo>
                    <a:pt x="621" y="0"/>
                  </a:lnTo>
                  <a:lnTo>
                    <a:pt x="624" y="0"/>
                  </a:lnTo>
                  <a:lnTo>
                    <a:pt x="627" y="0"/>
                  </a:lnTo>
                  <a:lnTo>
                    <a:pt x="630" y="0"/>
                  </a:lnTo>
                  <a:lnTo>
                    <a:pt x="633" y="0"/>
                  </a:lnTo>
                  <a:lnTo>
                    <a:pt x="636" y="0"/>
                  </a:lnTo>
                  <a:lnTo>
                    <a:pt x="639" y="0"/>
                  </a:lnTo>
                  <a:lnTo>
                    <a:pt x="642" y="0"/>
                  </a:lnTo>
                  <a:lnTo>
                    <a:pt x="645" y="0"/>
                  </a:lnTo>
                  <a:lnTo>
                    <a:pt x="648" y="0"/>
                  </a:lnTo>
                  <a:lnTo>
                    <a:pt x="651" y="0"/>
                  </a:lnTo>
                  <a:lnTo>
                    <a:pt x="654" y="0"/>
                  </a:lnTo>
                  <a:lnTo>
                    <a:pt x="657" y="0"/>
                  </a:lnTo>
                  <a:lnTo>
                    <a:pt x="660" y="0"/>
                  </a:lnTo>
                  <a:lnTo>
                    <a:pt x="663" y="0"/>
                  </a:lnTo>
                  <a:lnTo>
                    <a:pt x="666" y="0"/>
                  </a:lnTo>
                  <a:lnTo>
                    <a:pt x="669" y="0"/>
                  </a:lnTo>
                  <a:lnTo>
                    <a:pt x="672" y="0"/>
                  </a:lnTo>
                  <a:lnTo>
                    <a:pt x="675" y="0"/>
                  </a:lnTo>
                  <a:lnTo>
                    <a:pt x="678" y="0"/>
                  </a:lnTo>
                  <a:lnTo>
                    <a:pt x="681" y="0"/>
                  </a:lnTo>
                  <a:lnTo>
                    <a:pt x="684" y="0"/>
                  </a:lnTo>
                  <a:lnTo>
                    <a:pt x="687" y="0"/>
                  </a:lnTo>
                  <a:lnTo>
                    <a:pt x="690" y="0"/>
                  </a:lnTo>
                  <a:lnTo>
                    <a:pt x="693" y="0"/>
                  </a:lnTo>
                  <a:lnTo>
                    <a:pt x="696" y="0"/>
                  </a:lnTo>
                  <a:lnTo>
                    <a:pt x="699" y="0"/>
                  </a:lnTo>
                  <a:lnTo>
                    <a:pt x="702" y="0"/>
                  </a:lnTo>
                  <a:lnTo>
                    <a:pt x="705" y="0"/>
                  </a:lnTo>
                  <a:lnTo>
                    <a:pt x="708" y="0"/>
                  </a:lnTo>
                  <a:lnTo>
                    <a:pt x="711" y="0"/>
                  </a:lnTo>
                  <a:lnTo>
                    <a:pt x="714" y="0"/>
                  </a:lnTo>
                  <a:lnTo>
                    <a:pt x="717" y="0"/>
                  </a:lnTo>
                  <a:lnTo>
                    <a:pt x="720" y="0"/>
                  </a:lnTo>
                  <a:lnTo>
                    <a:pt x="723" y="0"/>
                  </a:lnTo>
                  <a:lnTo>
                    <a:pt x="726" y="0"/>
                  </a:lnTo>
                  <a:lnTo>
                    <a:pt x="729" y="0"/>
                  </a:lnTo>
                  <a:lnTo>
                    <a:pt x="732" y="0"/>
                  </a:lnTo>
                  <a:lnTo>
                    <a:pt x="735" y="0"/>
                  </a:lnTo>
                  <a:lnTo>
                    <a:pt x="738" y="0"/>
                  </a:lnTo>
                  <a:lnTo>
                    <a:pt x="741" y="0"/>
                  </a:lnTo>
                  <a:lnTo>
                    <a:pt x="744" y="0"/>
                  </a:lnTo>
                  <a:lnTo>
                    <a:pt x="747" y="0"/>
                  </a:lnTo>
                  <a:lnTo>
                    <a:pt x="750" y="0"/>
                  </a:lnTo>
                  <a:lnTo>
                    <a:pt x="753" y="0"/>
                  </a:lnTo>
                  <a:lnTo>
                    <a:pt x="756" y="0"/>
                  </a:lnTo>
                  <a:lnTo>
                    <a:pt x="759" y="0"/>
                  </a:lnTo>
                  <a:lnTo>
                    <a:pt x="762" y="0"/>
                  </a:lnTo>
                  <a:lnTo>
                    <a:pt x="765" y="0"/>
                  </a:lnTo>
                  <a:lnTo>
                    <a:pt x="768" y="0"/>
                  </a:lnTo>
                  <a:lnTo>
                    <a:pt x="771" y="0"/>
                  </a:lnTo>
                  <a:lnTo>
                    <a:pt x="774" y="0"/>
                  </a:lnTo>
                  <a:lnTo>
                    <a:pt x="777" y="0"/>
                  </a:lnTo>
                  <a:lnTo>
                    <a:pt x="780" y="0"/>
                  </a:lnTo>
                  <a:lnTo>
                    <a:pt x="783" y="0"/>
                  </a:lnTo>
                  <a:lnTo>
                    <a:pt x="786" y="0"/>
                  </a:lnTo>
                  <a:lnTo>
                    <a:pt x="789" y="0"/>
                  </a:lnTo>
                  <a:lnTo>
                    <a:pt x="792" y="0"/>
                  </a:lnTo>
                  <a:lnTo>
                    <a:pt x="795" y="0"/>
                  </a:lnTo>
                  <a:lnTo>
                    <a:pt x="798" y="0"/>
                  </a:lnTo>
                  <a:lnTo>
                    <a:pt x="801" y="0"/>
                  </a:lnTo>
                  <a:lnTo>
                    <a:pt x="804" y="0"/>
                  </a:lnTo>
                  <a:lnTo>
                    <a:pt x="807" y="0"/>
                  </a:lnTo>
                  <a:lnTo>
                    <a:pt x="810" y="0"/>
                  </a:lnTo>
                  <a:lnTo>
                    <a:pt x="813" y="0"/>
                  </a:lnTo>
                  <a:lnTo>
                    <a:pt x="816" y="0"/>
                  </a:lnTo>
                  <a:lnTo>
                    <a:pt x="819" y="0"/>
                  </a:lnTo>
                  <a:lnTo>
                    <a:pt x="822" y="0"/>
                  </a:lnTo>
                  <a:lnTo>
                    <a:pt x="825" y="0"/>
                  </a:lnTo>
                  <a:lnTo>
                    <a:pt x="828" y="0"/>
                  </a:lnTo>
                  <a:lnTo>
                    <a:pt x="831" y="0"/>
                  </a:lnTo>
                  <a:lnTo>
                    <a:pt x="834" y="0"/>
                  </a:lnTo>
                  <a:lnTo>
                    <a:pt x="837" y="0"/>
                  </a:lnTo>
                  <a:lnTo>
                    <a:pt x="840" y="0"/>
                  </a:lnTo>
                  <a:lnTo>
                    <a:pt x="843" y="0"/>
                  </a:lnTo>
                  <a:lnTo>
                    <a:pt x="846" y="0"/>
                  </a:lnTo>
                  <a:lnTo>
                    <a:pt x="849" y="0"/>
                  </a:lnTo>
                  <a:lnTo>
                    <a:pt x="852" y="0"/>
                  </a:lnTo>
                  <a:lnTo>
                    <a:pt x="855" y="0"/>
                  </a:lnTo>
                  <a:lnTo>
                    <a:pt x="858" y="0"/>
                  </a:lnTo>
                  <a:lnTo>
                    <a:pt x="861" y="0"/>
                  </a:lnTo>
                  <a:lnTo>
                    <a:pt x="864" y="0"/>
                  </a:lnTo>
                  <a:lnTo>
                    <a:pt x="867" y="0"/>
                  </a:lnTo>
                  <a:lnTo>
                    <a:pt x="870" y="0"/>
                  </a:lnTo>
                  <a:lnTo>
                    <a:pt x="873" y="0"/>
                  </a:lnTo>
                  <a:lnTo>
                    <a:pt x="876" y="0"/>
                  </a:lnTo>
                  <a:lnTo>
                    <a:pt x="879" y="0"/>
                  </a:lnTo>
                  <a:lnTo>
                    <a:pt x="882" y="0"/>
                  </a:lnTo>
                  <a:lnTo>
                    <a:pt x="885" y="0"/>
                  </a:lnTo>
                  <a:lnTo>
                    <a:pt x="888" y="0"/>
                  </a:lnTo>
                  <a:lnTo>
                    <a:pt x="891" y="0"/>
                  </a:lnTo>
                  <a:lnTo>
                    <a:pt x="894" y="0"/>
                  </a:lnTo>
                  <a:lnTo>
                    <a:pt x="897" y="0"/>
                  </a:lnTo>
                  <a:lnTo>
                    <a:pt x="900" y="0"/>
                  </a:lnTo>
                  <a:lnTo>
                    <a:pt x="903" y="0"/>
                  </a:lnTo>
                  <a:lnTo>
                    <a:pt x="906" y="0"/>
                  </a:lnTo>
                  <a:lnTo>
                    <a:pt x="909" y="0"/>
                  </a:lnTo>
                  <a:lnTo>
                    <a:pt x="912" y="0"/>
                  </a:lnTo>
                  <a:lnTo>
                    <a:pt x="915" y="0"/>
                  </a:lnTo>
                  <a:lnTo>
                    <a:pt x="918" y="0"/>
                  </a:lnTo>
                  <a:lnTo>
                    <a:pt x="921" y="0"/>
                  </a:lnTo>
                  <a:lnTo>
                    <a:pt x="924" y="0"/>
                  </a:lnTo>
                  <a:lnTo>
                    <a:pt x="927" y="0"/>
                  </a:lnTo>
                  <a:lnTo>
                    <a:pt x="930" y="0"/>
                  </a:lnTo>
                  <a:lnTo>
                    <a:pt x="933" y="0"/>
                  </a:lnTo>
                  <a:lnTo>
                    <a:pt x="936" y="0"/>
                  </a:lnTo>
                  <a:lnTo>
                    <a:pt x="939" y="0"/>
                  </a:lnTo>
                  <a:lnTo>
                    <a:pt x="942" y="0"/>
                  </a:lnTo>
                  <a:lnTo>
                    <a:pt x="945" y="0"/>
                  </a:lnTo>
                  <a:lnTo>
                    <a:pt x="948" y="0"/>
                  </a:lnTo>
                  <a:lnTo>
                    <a:pt x="951" y="0"/>
                  </a:lnTo>
                  <a:lnTo>
                    <a:pt x="954" y="0"/>
                  </a:lnTo>
                  <a:lnTo>
                    <a:pt x="957" y="0"/>
                  </a:lnTo>
                  <a:lnTo>
                    <a:pt x="960" y="0"/>
                  </a:lnTo>
                  <a:lnTo>
                    <a:pt x="963" y="0"/>
                  </a:lnTo>
                  <a:lnTo>
                    <a:pt x="966" y="0"/>
                  </a:lnTo>
                  <a:lnTo>
                    <a:pt x="969" y="0"/>
                  </a:lnTo>
                  <a:lnTo>
                    <a:pt x="972" y="0"/>
                  </a:lnTo>
                  <a:lnTo>
                    <a:pt x="975" y="0"/>
                  </a:lnTo>
                  <a:lnTo>
                    <a:pt x="978" y="0"/>
                  </a:lnTo>
                  <a:lnTo>
                    <a:pt x="981" y="0"/>
                  </a:lnTo>
                  <a:lnTo>
                    <a:pt x="984" y="0"/>
                  </a:lnTo>
                  <a:lnTo>
                    <a:pt x="987" y="0"/>
                  </a:lnTo>
                  <a:lnTo>
                    <a:pt x="990" y="0"/>
                  </a:lnTo>
                  <a:lnTo>
                    <a:pt x="993" y="0"/>
                  </a:lnTo>
                  <a:lnTo>
                    <a:pt x="996" y="0"/>
                  </a:lnTo>
                  <a:lnTo>
                    <a:pt x="999" y="0"/>
                  </a:lnTo>
                  <a:lnTo>
                    <a:pt x="1002" y="0"/>
                  </a:lnTo>
                  <a:lnTo>
                    <a:pt x="1005" y="0"/>
                  </a:lnTo>
                  <a:lnTo>
                    <a:pt x="1008" y="0"/>
                  </a:lnTo>
                  <a:lnTo>
                    <a:pt x="1011" y="0"/>
                  </a:lnTo>
                  <a:lnTo>
                    <a:pt x="1014" y="0"/>
                  </a:lnTo>
                  <a:lnTo>
                    <a:pt x="1017" y="0"/>
                  </a:lnTo>
                  <a:lnTo>
                    <a:pt x="1020" y="0"/>
                  </a:lnTo>
                  <a:lnTo>
                    <a:pt x="1021" y="0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" name="Rectangle 79"/>
            <p:cNvSpPr>
              <a:spLocks noChangeArrowheads="1"/>
            </p:cNvSpPr>
            <p:nvPr/>
          </p:nvSpPr>
          <p:spPr bwMode="auto">
            <a:xfrm>
              <a:off x="188" y="1999"/>
              <a:ext cx="1890" cy="2131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5" name="Group 83"/>
          <p:cNvGrpSpPr>
            <a:grpSpLocks noChangeAspect="1"/>
          </p:cNvGrpSpPr>
          <p:nvPr/>
        </p:nvGrpSpPr>
        <p:grpSpPr bwMode="auto">
          <a:xfrm>
            <a:off x="4649788" y="3492500"/>
            <a:ext cx="3051175" cy="3063875"/>
            <a:chOff x="2413" y="2166"/>
            <a:chExt cx="1922" cy="1930"/>
          </a:xfrm>
        </p:grpSpPr>
        <p:sp>
          <p:nvSpPr>
            <p:cNvPr id="6157" name="AutoShape 82"/>
            <p:cNvSpPr>
              <a:spLocks noChangeAspect="1" noChangeArrowheads="1" noTextEdit="1"/>
            </p:cNvSpPr>
            <p:nvPr/>
          </p:nvSpPr>
          <p:spPr bwMode="auto">
            <a:xfrm>
              <a:off x="2413" y="2166"/>
              <a:ext cx="1922" cy="1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58" name="Rectangle 84"/>
            <p:cNvSpPr>
              <a:spLocks noChangeArrowheads="1"/>
            </p:cNvSpPr>
            <p:nvPr/>
          </p:nvSpPr>
          <p:spPr bwMode="auto">
            <a:xfrm>
              <a:off x="2415" y="2170"/>
              <a:ext cx="1918" cy="192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59" name="Line 85"/>
            <p:cNvSpPr>
              <a:spLocks noChangeShapeType="1"/>
            </p:cNvSpPr>
            <p:nvPr/>
          </p:nvSpPr>
          <p:spPr bwMode="auto">
            <a:xfrm flipV="1">
              <a:off x="2627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0" name="Line 86"/>
            <p:cNvSpPr>
              <a:spLocks noChangeShapeType="1"/>
            </p:cNvSpPr>
            <p:nvPr/>
          </p:nvSpPr>
          <p:spPr bwMode="auto">
            <a:xfrm flipV="1">
              <a:off x="2629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1" name="Line 87"/>
            <p:cNvSpPr>
              <a:spLocks noChangeShapeType="1"/>
            </p:cNvSpPr>
            <p:nvPr/>
          </p:nvSpPr>
          <p:spPr bwMode="auto">
            <a:xfrm flipV="1">
              <a:off x="2841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2" name="Line 88"/>
            <p:cNvSpPr>
              <a:spLocks noChangeShapeType="1"/>
            </p:cNvSpPr>
            <p:nvPr/>
          </p:nvSpPr>
          <p:spPr bwMode="auto">
            <a:xfrm flipV="1">
              <a:off x="2843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3" name="Line 89"/>
            <p:cNvSpPr>
              <a:spLocks noChangeShapeType="1"/>
            </p:cNvSpPr>
            <p:nvPr/>
          </p:nvSpPr>
          <p:spPr bwMode="auto">
            <a:xfrm flipV="1">
              <a:off x="3265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4" name="Line 90"/>
            <p:cNvSpPr>
              <a:spLocks noChangeShapeType="1"/>
            </p:cNvSpPr>
            <p:nvPr/>
          </p:nvSpPr>
          <p:spPr bwMode="auto">
            <a:xfrm flipV="1">
              <a:off x="3267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5" name="Line 91"/>
            <p:cNvSpPr>
              <a:spLocks noChangeShapeType="1"/>
            </p:cNvSpPr>
            <p:nvPr/>
          </p:nvSpPr>
          <p:spPr bwMode="auto">
            <a:xfrm flipV="1">
              <a:off x="3479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6" name="Line 92"/>
            <p:cNvSpPr>
              <a:spLocks noChangeShapeType="1"/>
            </p:cNvSpPr>
            <p:nvPr/>
          </p:nvSpPr>
          <p:spPr bwMode="auto">
            <a:xfrm flipV="1">
              <a:off x="3481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7" name="Line 93"/>
            <p:cNvSpPr>
              <a:spLocks noChangeShapeType="1"/>
            </p:cNvSpPr>
            <p:nvPr/>
          </p:nvSpPr>
          <p:spPr bwMode="auto">
            <a:xfrm flipV="1">
              <a:off x="3691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8" name="Line 94"/>
            <p:cNvSpPr>
              <a:spLocks noChangeShapeType="1"/>
            </p:cNvSpPr>
            <p:nvPr/>
          </p:nvSpPr>
          <p:spPr bwMode="auto">
            <a:xfrm flipV="1">
              <a:off x="3693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9" name="Line 95"/>
            <p:cNvSpPr>
              <a:spLocks noChangeShapeType="1"/>
            </p:cNvSpPr>
            <p:nvPr/>
          </p:nvSpPr>
          <p:spPr bwMode="auto">
            <a:xfrm flipV="1">
              <a:off x="3903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0" name="Line 96"/>
            <p:cNvSpPr>
              <a:spLocks noChangeShapeType="1"/>
            </p:cNvSpPr>
            <p:nvPr/>
          </p:nvSpPr>
          <p:spPr bwMode="auto">
            <a:xfrm flipV="1">
              <a:off x="3905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1" name="Line 97"/>
            <p:cNvSpPr>
              <a:spLocks noChangeShapeType="1"/>
            </p:cNvSpPr>
            <p:nvPr/>
          </p:nvSpPr>
          <p:spPr bwMode="auto">
            <a:xfrm flipV="1">
              <a:off x="4117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Line 98"/>
            <p:cNvSpPr>
              <a:spLocks noChangeShapeType="1"/>
            </p:cNvSpPr>
            <p:nvPr/>
          </p:nvSpPr>
          <p:spPr bwMode="auto">
            <a:xfrm flipV="1">
              <a:off x="4119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99"/>
            <p:cNvSpPr>
              <a:spLocks noChangeShapeType="1"/>
            </p:cNvSpPr>
            <p:nvPr/>
          </p:nvSpPr>
          <p:spPr bwMode="auto">
            <a:xfrm>
              <a:off x="2417" y="3844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100"/>
            <p:cNvSpPr>
              <a:spLocks noChangeShapeType="1"/>
            </p:cNvSpPr>
            <p:nvPr/>
          </p:nvSpPr>
          <p:spPr bwMode="auto">
            <a:xfrm>
              <a:off x="2417" y="3848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101"/>
            <p:cNvSpPr>
              <a:spLocks noChangeShapeType="1"/>
            </p:cNvSpPr>
            <p:nvPr/>
          </p:nvSpPr>
          <p:spPr bwMode="auto">
            <a:xfrm>
              <a:off x="2417" y="3607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102"/>
            <p:cNvSpPr>
              <a:spLocks noChangeShapeType="1"/>
            </p:cNvSpPr>
            <p:nvPr/>
          </p:nvSpPr>
          <p:spPr bwMode="auto">
            <a:xfrm>
              <a:off x="2417" y="3611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103"/>
            <p:cNvSpPr>
              <a:spLocks noChangeShapeType="1"/>
            </p:cNvSpPr>
            <p:nvPr/>
          </p:nvSpPr>
          <p:spPr bwMode="auto">
            <a:xfrm>
              <a:off x="2417" y="3126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104"/>
            <p:cNvSpPr>
              <a:spLocks noChangeShapeType="1"/>
            </p:cNvSpPr>
            <p:nvPr/>
          </p:nvSpPr>
          <p:spPr bwMode="auto">
            <a:xfrm>
              <a:off x="2417" y="3129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105"/>
            <p:cNvSpPr>
              <a:spLocks noChangeShapeType="1"/>
            </p:cNvSpPr>
            <p:nvPr/>
          </p:nvSpPr>
          <p:spPr bwMode="auto">
            <a:xfrm>
              <a:off x="2417" y="2888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106"/>
            <p:cNvSpPr>
              <a:spLocks noChangeShapeType="1"/>
            </p:cNvSpPr>
            <p:nvPr/>
          </p:nvSpPr>
          <p:spPr bwMode="auto">
            <a:xfrm>
              <a:off x="2417" y="2892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107"/>
            <p:cNvSpPr>
              <a:spLocks noChangeShapeType="1"/>
            </p:cNvSpPr>
            <p:nvPr/>
          </p:nvSpPr>
          <p:spPr bwMode="auto">
            <a:xfrm>
              <a:off x="2417" y="2648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108"/>
            <p:cNvSpPr>
              <a:spLocks noChangeShapeType="1"/>
            </p:cNvSpPr>
            <p:nvPr/>
          </p:nvSpPr>
          <p:spPr bwMode="auto">
            <a:xfrm>
              <a:off x="2417" y="2651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109"/>
            <p:cNvSpPr>
              <a:spLocks noChangeShapeType="1"/>
            </p:cNvSpPr>
            <p:nvPr/>
          </p:nvSpPr>
          <p:spPr bwMode="auto">
            <a:xfrm>
              <a:off x="2417" y="2410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110"/>
            <p:cNvSpPr>
              <a:spLocks noChangeShapeType="1"/>
            </p:cNvSpPr>
            <p:nvPr/>
          </p:nvSpPr>
          <p:spPr bwMode="auto">
            <a:xfrm>
              <a:off x="2417" y="2414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111"/>
            <p:cNvSpPr>
              <a:spLocks noChangeShapeType="1"/>
            </p:cNvSpPr>
            <p:nvPr/>
          </p:nvSpPr>
          <p:spPr bwMode="auto">
            <a:xfrm>
              <a:off x="2417" y="3363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112"/>
            <p:cNvSpPr>
              <a:spLocks noChangeShapeType="1"/>
            </p:cNvSpPr>
            <p:nvPr/>
          </p:nvSpPr>
          <p:spPr bwMode="auto">
            <a:xfrm>
              <a:off x="2417" y="3366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113"/>
            <p:cNvSpPr>
              <a:spLocks noChangeShapeType="1"/>
            </p:cNvSpPr>
            <p:nvPr/>
          </p:nvSpPr>
          <p:spPr bwMode="auto">
            <a:xfrm>
              <a:off x="2417" y="3370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114"/>
            <p:cNvSpPr>
              <a:spLocks noChangeShapeType="1"/>
            </p:cNvSpPr>
            <p:nvPr/>
          </p:nvSpPr>
          <p:spPr bwMode="auto">
            <a:xfrm>
              <a:off x="2417" y="3374"/>
              <a:ext cx="191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Rectangle 115"/>
            <p:cNvSpPr>
              <a:spLocks noChangeArrowheads="1"/>
            </p:cNvSpPr>
            <p:nvPr/>
          </p:nvSpPr>
          <p:spPr bwMode="auto">
            <a:xfrm>
              <a:off x="4294" y="3259"/>
              <a:ext cx="32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90" name="Freeform 116"/>
            <p:cNvSpPr>
              <a:spLocks/>
            </p:cNvSpPr>
            <p:nvPr/>
          </p:nvSpPr>
          <p:spPr bwMode="auto">
            <a:xfrm>
              <a:off x="4312" y="3338"/>
              <a:ext cx="17" cy="64"/>
            </a:xfrm>
            <a:custGeom>
              <a:avLst/>
              <a:gdLst>
                <a:gd name="T0" fmla="*/ 0 w 17"/>
                <a:gd name="T1" fmla="*/ 0 h 64"/>
                <a:gd name="T2" fmla="*/ 17 w 17"/>
                <a:gd name="T3" fmla="*/ 32 h 64"/>
                <a:gd name="T4" fmla="*/ 0 w 17"/>
                <a:gd name="T5" fmla="*/ 64 h 64"/>
                <a:gd name="T6" fmla="*/ 0 w 17"/>
                <a:gd name="T7" fmla="*/ 0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64"/>
                <a:gd name="T14" fmla="*/ 17 w 17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64">
                  <a:moveTo>
                    <a:pt x="0" y="0"/>
                  </a:moveTo>
                  <a:lnTo>
                    <a:pt x="17" y="32"/>
                  </a:lnTo>
                  <a:lnTo>
                    <a:pt x="0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1" name="Line 117"/>
            <p:cNvSpPr>
              <a:spLocks noChangeShapeType="1"/>
            </p:cNvSpPr>
            <p:nvPr/>
          </p:nvSpPr>
          <p:spPr bwMode="auto">
            <a:xfrm flipV="1">
              <a:off x="3051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118"/>
            <p:cNvSpPr>
              <a:spLocks noChangeShapeType="1"/>
            </p:cNvSpPr>
            <p:nvPr/>
          </p:nvSpPr>
          <p:spPr bwMode="auto">
            <a:xfrm flipV="1">
              <a:off x="3053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119"/>
            <p:cNvSpPr>
              <a:spLocks noChangeShapeType="1"/>
            </p:cNvSpPr>
            <p:nvPr/>
          </p:nvSpPr>
          <p:spPr bwMode="auto">
            <a:xfrm flipV="1">
              <a:off x="3055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120"/>
            <p:cNvSpPr>
              <a:spLocks noChangeShapeType="1"/>
            </p:cNvSpPr>
            <p:nvPr/>
          </p:nvSpPr>
          <p:spPr bwMode="auto">
            <a:xfrm flipV="1">
              <a:off x="3057" y="2170"/>
              <a:ext cx="1" cy="1919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Rectangle 121"/>
            <p:cNvSpPr>
              <a:spLocks noChangeArrowheads="1"/>
            </p:cNvSpPr>
            <p:nvPr/>
          </p:nvSpPr>
          <p:spPr bwMode="auto">
            <a:xfrm>
              <a:off x="3077" y="2162"/>
              <a:ext cx="32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196" name="Freeform 122"/>
            <p:cNvSpPr>
              <a:spLocks/>
            </p:cNvSpPr>
            <p:nvPr/>
          </p:nvSpPr>
          <p:spPr bwMode="auto">
            <a:xfrm>
              <a:off x="3038" y="2173"/>
              <a:ext cx="34" cy="33"/>
            </a:xfrm>
            <a:custGeom>
              <a:avLst/>
              <a:gdLst>
                <a:gd name="T0" fmla="*/ 0 w 34"/>
                <a:gd name="T1" fmla="*/ 33 h 33"/>
                <a:gd name="T2" fmla="*/ 17 w 34"/>
                <a:gd name="T3" fmla="*/ 0 h 33"/>
                <a:gd name="T4" fmla="*/ 34 w 34"/>
                <a:gd name="T5" fmla="*/ 33 h 33"/>
                <a:gd name="T6" fmla="*/ 0 w 34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33"/>
                <a:gd name="T14" fmla="*/ 34 w 34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33">
                  <a:moveTo>
                    <a:pt x="0" y="33"/>
                  </a:moveTo>
                  <a:lnTo>
                    <a:pt x="17" y="0"/>
                  </a:lnTo>
                  <a:lnTo>
                    <a:pt x="34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7" name="Rectangle 123"/>
            <p:cNvSpPr>
              <a:spLocks noChangeArrowheads="1"/>
            </p:cNvSpPr>
            <p:nvPr/>
          </p:nvSpPr>
          <p:spPr bwMode="auto">
            <a:xfrm>
              <a:off x="2415" y="2170"/>
              <a:ext cx="1918" cy="192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8" name="Line 124"/>
            <p:cNvSpPr>
              <a:spLocks noChangeShapeType="1"/>
            </p:cNvSpPr>
            <p:nvPr/>
          </p:nvSpPr>
          <p:spPr bwMode="auto">
            <a:xfrm>
              <a:off x="2629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Rectangle 125"/>
            <p:cNvSpPr>
              <a:spLocks noChangeArrowheads="1"/>
            </p:cNvSpPr>
            <p:nvPr/>
          </p:nvSpPr>
          <p:spPr bwMode="auto">
            <a:xfrm>
              <a:off x="2610" y="3392"/>
              <a:ext cx="56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00" name="Line 126"/>
            <p:cNvSpPr>
              <a:spLocks noChangeShapeType="1"/>
            </p:cNvSpPr>
            <p:nvPr/>
          </p:nvSpPr>
          <p:spPr bwMode="auto">
            <a:xfrm>
              <a:off x="2843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Rectangle 127"/>
            <p:cNvSpPr>
              <a:spLocks noChangeArrowheads="1"/>
            </p:cNvSpPr>
            <p:nvPr/>
          </p:nvSpPr>
          <p:spPr bwMode="auto">
            <a:xfrm>
              <a:off x="2824" y="3392"/>
              <a:ext cx="56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02" name="Rectangle 128"/>
            <p:cNvSpPr>
              <a:spLocks noChangeArrowheads="1"/>
            </p:cNvSpPr>
            <p:nvPr/>
          </p:nvSpPr>
          <p:spPr bwMode="auto">
            <a:xfrm>
              <a:off x="3062" y="3392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03" name="Line 129"/>
            <p:cNvSpPr>
              <a:spLocks noChangeShapeType="1"/>
            </p:cNvSpPr>
            <p:nvPr/>
          </p:nvSpPr>
          <p:spPr bwMode="auto">
            <a:xfrm>
              <a:off x="3267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Rectangle 130"/>
            <p:cNvSpPr>
              <a:spLocks noChangeArrowheads="1"/>
            </p:cNvSpPr>
            <p:nvPr/>
          </p:nvSpPr>
          <p:spPr bwMode="auto">
            <a:xfrm>
              <a:off x="3269" y="3392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05" name="Line 131"/>
            <p:cNvSpPr>
              <a:spLocks noChangeShapeType="1"/>
            </p:cNvSpPr>
            <p:nvPr/>
          </p:nvSpPr>
          <p:spPr bwMode="auto">
            <a:xfrm>
              <a:off x="3481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Rectangle 132"/>
            <p:cNvSpPr>
              <a:spLocks noChangeArrowheads="1"/>
            </p:cNvSpPr>
            <p:nvPr/>
          </p:nvSpPr>
          <p:spPr bwMode="auto">
            <a:xfrm>
              <a:off x="3483" y="3392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07" name="Line 133"/>
            <p:cNvSpPr>
              <a:spLocks noChangeShapeType="1"/>
            </p:cNvSpPr>
            <p:nvPr/>
          </p:nvSpPr>
          <p:spPr bwMode="auto">
            <a:xfrm>
              <a:off x="3693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Rectangle 134"/>
            <p:cNvSpPr>
              <a:spLocks noChangeArrowheads="1"/>
            </p:cNvSpPr>
            <p:nvPr/>
          </p:nvSpPr>
          <p:spPr bwMode="auto">
            <a:xfrm>
              <a:off x="3695" y="3392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09" name="Line 135"/>
            <p:cNvSpPr>
              <a:spLocks noChangeShapeType="1"/>
            </p:cNvSpPr>
            <p:nvPr/>
          </p:nvSpPr>
          <p:spPr bwMode="auto">
            <a:xfrm>
              <a:off x="3905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Rectangle 136"/>
            <p:cNvSpPr>
              <a:spLocks noChangeArrowheads="1"/>
            </p:cNvSpPr>
            <p:nvPr/>
          </p:nvSpPr>
          <p:spPr bwMode="auto">
            <a:xfrm>
              <a:off x="3907" y="3392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211" name="Line 137"/>
            <p:cNvSpPr>
              <a:spLocks noChangeShapeType="1"/>
            </p:cNvSpPr>
            <p:nvPr/>
          </p:nvSpPr>
          <p:spPr bwMode="auto">
            <a:xfrm>
              <a:off x="4119" y="3352"/>
              <a:ext cx="1" cy="40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2" name="Rectangle 138"/>
            <p:cNvSpPr>
              <a:spLocks noChangeArrowheads="1"/>
            </p:cNvSpPr>
            <p:nvPr/>
          </p:nvSpPr>
          <p:spPr bwMode="auto">
            <a:xfrm>
              <a:off x="4100" y="3392"/>
              <a:ext cx="56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213" name="Rectangle 139"/>
            <p:cNvSpPr>
              <a:spLocks noChangeArrowheads="1"/>
            </p:cNvSpPr>
            <p:nvPr/>
          </p:nvSpPr>
          <p:spPr bwMode="auto">
            <a:xfrm>
              <a:off x="3006" y="3812"/>
              <a:ext cx="56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14" name="Line 140"/>
            <p:cNvSpPr>
              <a:spLocks noChangeShapeType="1"/>
            </p:cNvSpPr>
            <p:nvPr/>
          </p:nvSpPr>
          <p:spPr bwMode="auto">
            <a:xfrm>
              <a:off x="3046" y="3848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Rectangle 141"/>
            <p:cNvSpPr>
              <a:spLocks noChangeArrowheads="1"/>
            </p:cNvSpPr>
            <p:nvPr/>
          </p:nvSpPr>
          <p:spPr bwMode="auto">
            <a:xfrm>
              <a:off x="3006" y="3575"/>
              <a:ext cx="56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216" name="Line 142"/>
            <p:cNvSpPr>
              <a:spLocks noChangeShapeType="1"/>
            </p:cNvSpPr>
            <p:nvPr/>
          </p:nvSpPr>
          <p:spPr bwMode="auto">
            <a:xfrm>
              <a:off x="3046" y="3611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Rectangle 143"/>
            <p:cNvSpPr>
              <a:spLocks noChangeArrowheads="1"/>
            </p:cNvSpPr>
            <p:nvPr/>
          </p:nvSpPr>
          <p:spPr bwMode="auto">
            <a:xfrm>
              <a:off x="3025" y="3093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218" name="Line 144"/>
            <p:cNvSpPr>
              <a:spLocks noChangeShapeType="1"/>
            </p:cNvSpPr>
            <p:nvPr/>
          </p:nvSpPr>
          <p:spPr bwMode="auto">
            <a:xfrm>
              <a:off x="3046" y="3129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Rectangle 145"/>
            <p:cNvSpPr>
              <a:spLocks noChangeArrowheads="1"/>
            </p:cNvSpPr>
            <p:nvPr/>
          </p:nvSpPr>
          <p:spPr bwMode="auto">
            <a:xfrm>
              <a:off x="3025" y="2856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20" name="Line 146"/>
            <p:cNvSpPr>
              <a:spLocks noChangeShapeType="1"/>
            </p:cNvSpPr>
            <p:nvPr/>
          </p:nvSpPr>
          <p:spPr bwMode="auto">
            <a:xfrm>
              <a:off x="3046" y="2892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21" name="Rectangle 147"/>
            <p:cNvSpPr>
              <a:spLocks noChangeArrowheads="1"/>
            </p:cNvSpPr>
            <p:nvPr/>
          </p:nvSpPr>
          <p:spPr bwMode="auto">
            <a:xfrm>
              <a:off x="3025" y="2615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222" name="Line 148"/>
            <p:cNvSpPr>
              <a:spLocks noChangeShapeType="1"/>
            </p:cNvSpPr>
            <p:nvPr/>
          </p:nvSpPr>
          <p:spPr bwMode="auto">
            <a:xfrm>
              <a:off x="3046" y="2651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Rectangle 149"/>
            <p:cNvSpPr>
              <a:spLocks noChangeArrowheads="1"/>
            </p:cNvSpPr>
            <p:nvPr/>
          </p:nvSpPr>
          <p:spPr bwMode="auto">
            <a:xfrm>
              <a:off x="3025" y="2378"/>
              <a:ext cx="38" cy="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224" name="Line 150"/>
            <p:cNvSpPr>
              <a:spLocks noChangeShapeType="1"/>
            </p:cNvSpPr>
            <p:nvPr/>
          </p:nvSpPr>
          <p:spPr bwMode="auto">
            <a:xfrm>
              <a:off x="3046" y="2414"/>
              <a:ext cx="20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25" name="Freeform 151"/>
            <p:cNvSpPr>
              <a:spLocks/>
            </p:cNvSpPr>
            <p:nvPr/>
          </p:nvSpPr>
          <p:spPr bwMode="auto">
            <a:xfrm>
              <a:off x="3214" y="3313"/>
              <a:ext cx="14" cy="57"/>
            </a:xfrm>
            <a:custGeom>
              <a:avLst/>
              <a:gdLst>
                <a:gd name="T0" fmla="*/ 14 w 7"/>
                <a:gd name="T1" fmla="*/ 0 h 16"/>
                <a:gd name="T2" fmla="*/ 10 w 7"/>
                <a:gd name="T3" fmla="*/ 7 h 16"/>
                <a:gd name="T4" fmla="*/ 6 w 7"/>
                <a:gd name="T5" fmla="*/ 18 h 16"/>
                <a:gd name="T6" fmla="*/ 2 w 7"/>
                <a:gd name="T7" fmla="*/ 36 h 16"/>
                <a:gd name="T8" fmla="*/ 0 w 7"/>
                <a:gd name="T9" fmla="*/ 43 h 16"/>
                <a:gd name="T10" fmla="*/ 0 w 7"/>
                <a:gd name="T11" fmla="*/ 46 h 16"/>
                <a:gd name="T12" fmla="*/ 0 w 7"/>
                <a:gd name="T13" fmla="*/ 50 h 16"/>
                <a:gd name="T14" fmla="*/ 0 w 7"/>
                <a:gd name="T15" fmla="*/ 53 h 16"/>
                <a:gd name="T16" fmla="*/ 0 w 7"/>
                <a:gd name="T17" fmla="*/ 53 h 16"/>
                <a:gd name="T18" fmla="*/ 0 w 7"/>
                <a:gd name="T19" fmla="*/ 53 h 16"/>
                <a:gd name="T20" fmla="*/ 0 w 7"/>
                <a:gd name="T21" fmla="*/ 57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16"/>
                <a:gd name="T35" fmla="*/ 7 w 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16">
                  <a:moveTo>
                    <a:pt x="7" y="0"/>
                  </a:moveTo>
                  <a:lnTo>
                    <a:pt x="5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26" name="Freeform 152"/>
            <p:cNvSpPr>
              <a:spLocks/>
            </p:cNvSpPr>
            <p:nvPr/>
          </p:nvSpPr>
          <p:spPr bwMode="auto">
            <a:xfrm>
              <a:off x="3228" y="2820"/>
              <a:ext cx="1105" cy="493"/>
            </a:xfrm>
            <a:custGeom>
              <a:avLst/>
              <a:gdLst>
                <a:gd name="T0" fmla="*/ 15 w 589"/>
                <a:gd name="T1" fmla="*/ 464 h 137"/>
                <a:gd name="T2" fmla="*/ 34 w 589"/>
                <a:gd name="T3" fmla="*/ 439 h 137"/>
                <a:gd name="T4" fmla="*/ 53 w 589"/>
                <a:gd name="T5" fmla="*/ 417 h 137"/>
                <a:gd name="T6" fmla="*/ 71 w 589"/>
                <a:gd name="T7" fmla="*/ 399 h 137"/>
                <a:gd name="T8" fmla="*/ 90 w 589"/>
                <a:gd name="T9" fmla="*/ 385 h 137"/>
                <a:gd name="T10" fmla="*/ 109 w 589"/>
                <a:gd name="T11" fmla="*/ 371 h 137"/>
                <a:gd name="T12" fmla="*/ 128 w 589"/>
                <a:gd name="T13" fmla="*/ 356 h 137"/>
                <a:gd name="T14" fmla="*/ 146 w 589"/>
                <a:gd name="T15" fmla="*/ 342 h 137"/>
                <a:gd name="T16" fmla="*/ 165 w 589"/>
                <a:gd name="T17" fmla="*/ 331 h 137"/>
                <a:gd name="T18" fmla="*/ 184 w 589"/>
                <a:gd name="T19" fmla="*/ 320 h 137"/>
                <a:gd name="T20" fmla="*/ 203 w 589"/>
                <a:gd name="T21" fmla="*/ 309 h 137"/>
                <a:gd name="T22" fmla="*/ 221 w 589"/>
                <a:gd name="T23" fmla="*/ 299 h 137"/>
                <a:gd name="T24" fmla="*/ 240 w 589"/>
                <a:gd name="T25" fmla="*/ 288 h 137"/>
                <a:gd name="T26" fmla="*/ 259 w 589"/>
                <a:gd name="T27" fmla="*/ 281 h 137"/>
                <a:gd name="T28" fmla="*/ 278 w 589"/>
                <a:gd name="T29" fmla="*/ 270 h 137"/>
                <a:gd name="T30" fmla="*/ 296 w 589"/>
                <a:gd name="T31" fmla="*/ 263 h 137"/>
                <a:gd name="T32" fmla="*/ 315 w 589"/>
                <a:gd name="T33" fmla="*/ 252 h 137"/>
                <a:gd name="T34" fmla="*/ 334 w 589"/>
                <a:gd name="T35" fmla="*/ 245 h 137"/>
                <a:gd name="T36" fmla="*/ 353 w 589"/>
                <a:gd name="T37" fmla="*/ 238 h 137"/>
                <a:gd name="T38" fmla="*/ 371 w 589"/>
                <a:gd name="T39" fmla="*/ 230 h 137"/>
                <a:gd name="T40" fmla="*/ 390 w 589"/>
                <a:gd name="T41" fmla="*/ 220 h 137"/>
                <a:gd name="T42" fmla="*/ 409 w 589"/>
                <a:gd name="T43" fmla="*/ 212 h 137"/>
                <a:gd name="T44" fmla="*/ 428 w 589"/>
                <a:gd name="T45" fmla="*/ 205 h 137"/>
                <a:gd name="T46" fmla="*/ 447 w 589"/>
                <a:gd name="T47" fmla="*/ 198 h 137"/>
                <a:gd name="T48" fmla="*/ 465 w 589"/>
                <a:gd name="T49" fmla="*/ 191 h 137"/>
                <a:gd name="T50" fmla="*/ 484 w 589"/>
                <a:gd name="T51" fmla="*/ 184 h 137"/>
                <a:gd name="T52" fmla="*/ 503 w 589"/>
                <a:gd name="T53" fmla="*/ 176 h 137"/>
                <a:gd name="T54" fmla="*/ 522 w 589"/>
                <a:gd name="T55" fmla="*/ 169 h 137"/>
                <a:gd name="T56" fmla="*/ 540 w 589"/>
                <a:gd name="T57" fmla="*/ 166 h 137"/>
                <a:gd name="T58" fmla="*/ 559 w 589"/>
                <a:gd name="T59" fmla="*/ 158 h 137"/>
                <a:gd name="T60" fmla="*/ 578 w 589"/>
                <a:gd name="T61" fmla="*/ 151 h 137"/>
                <a:gd name="T62" fmla="*/ 597 w 589"/>
                <a:gd name="T63" fmla="*/ 144 h 137"/>
                <a:gd name="T64" fmla="*/ 615 w 589"/>
                <a:gd name="T65" fmla="*/ 140 h 137"/>
                <a:gd name="T66" fmla="*/ 634 w 589"/>
                <a:gd name="T67" fmla="*/ 133 h 137"/>
                <a:gd name="T68" fmla="*/ 653 w 589"/>
                <a:gd name="T69" fmla="*/ 126 h 137"/>
                <a:gd name="T70" fmla="*/ 672 w 589"/>
                <a:gd name="T71" fmla="*/ 122 h 137"/>
                <a:gd name="T72" fmla="*/ 690 w 589"/>
                <a:gd name="T73" fmla="*/ 115 h 137"/>
                <a:gd name="T74" fmla="*/ 709 w 589"/>
                <a:gd name="T75" fmla="*/ 108 h 137"/>
                <a:gd name="T76" fmla="*/ 728 w 589"/>
                <a:gd name="T77" fmla="*/ 104 h 137"/>
                <a:gd name="T78" fmla="*/ 747 w 589"/>
                <a:gd name="T79" fmla="*/ 97 h 137"/>
                <a:gd name="T80" fmla="*/ 765 w 589"/>
                <a:gd name="T81" fmla="*/ 94 h 137"/>
                <a:gd name="T82" fmla="*/ 784 w 589"/>
                <a:gd name="T83" fmla="*/ 86 h 137"/>
                <a:gd name="T84" fmla="*/ 803 w 589"/>
                <a:gd name="T85" fmla="*/ 83 h 137"/>
                <a:gd name="T86" fmla="*/ 822 w 589"/>
                <a:gd name="T87" fmla="*/ 76 h 137"/>
                <a:gd name="T88" fmla="*/ 840 w 589"/>
                <a:gd name="T89" fmla="*/ 72 h 137"/>
                <a:gd name="T90" fmla="*/ 859 w 589"/>
                <a:gd name="T91" fmla="*/ 65 h 137"/>
                <a:gd name="T92" fmla="*/ 878 w 589"/>
                <a:gd name="T93" fmla="*/ 61 h 137"/>
                <a:gd name="T94" fmla="*/ 897 w 589"/>
                <a:gd name="T95" fmla="*/ 54 h 137"/>
                <a:gd name="T96" fmla="*/ 916 w 589"/>
                <a:gd name="T97" fmla="*/ 50 h 137"/>
                <a:gd name="T98" fmla="*/ 934 w 589"/>
                <a:gd name="T99" fmla="*/ 43 h 137"/>
                <a:gd name="T100" fmla="*/ 953 w 589"/>
                <a:gd name="T101" fmla="*/ 40 h 137"/>
                <a:gd name="T102" fmla="*/ 972 w 589"/>
                <a:gd name="T103" fmla="*/ 36 h 137"/>
                <a:gd name="T104" fmla="*/ 991 w 589"/>
                <a:gd name="T105" fmla="*/ 29 h 137"/>
                <a:gd name="T106" fmla="*/ 1009 w 589"/>
                <a:gd name="T107" fmla="*/ 25 h 137"/>
                <a:gd name="T108" fmla="*/ 1028 w 589"/>
                <a:gd name="T109" fmla="*/ 22 h 137"/>
                <a:gd name="T110" fmla="*/ 1047 w 589"/>
                <a:gd name="T111" fmla="*/ 14 h 137"/>
                <a:gd name="T112" fmla="*/ 1066 w 589"/>
                <a:gd name="T113" fmla="*/ 11 h 137"/>
                <a:gd name="T114" fmla="*/ 1084 w 589"/>
                <a:gd name="T115" fmla="*/ 7 h 137"/>
                <a:gd name="T116" fmla="*/ 1103 w 589"/>
                <a:gd name="T117" fmla="*/ 0 h 13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9"/>
                <a:gd name="T178" fmla="*/ 0 h 137"/>
                <a:gd name="T179" fmla="*/ 589 w 589"/>
                <a:gd name="T180" fmla="*/ 137 h 13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9" h="137">
                  <a:moveTo>
                    <a:pt x="0" y="137"/>
                  </a:moveTo>
                  <a:lnTo>
                    <a:pt x="2" y="134"/>
                  </a:lnTo>
                  <a:lnTo>
                    <a:pt x="4" y="132"/>
                  </a:lnTo>
                  <a:lnTo>
                    <a:pt x="6" y="131"/>
                  </a:lnTo>
                  <a:lnTo>
                    <a:pt x="8" y="129"/>
                  </a:lnTo>
                  <a:lnTo>
                    <a:pt x="10" y="127"/>
                  </a:lnTo>
                  <a:lnTo>
                    <a:pt x="12" y="126"/>
                  </a:lnTo>
                  <a:lnTo>
                    <a:pt x="14" y="124"/>
                  </a:lnTo>
                  <a:lnTo>
                    <a:pt x="16" y="123"/>
                  </a:lnTo>
                  <a:lnTo>
                    <a:pt x="18" y="122"/>
                  </a:lnTo>
                  <a:lnTo>
                    <a:pt x="20" y="121"/>
                  </a:lnTo>
                  <a:lnTo>
                    <a:pt x="22" y="119"/>
                  </a:lnTo>
                  <a:lnTo>
                    <a:pt x="24" y="118"/>
                  </a:lnTo>
                  <a:lnTo>
                    <a:pt x="26" y="117"/>
                  </a:lnTo>
                  <a:lnTo>
                    <a:pt x="28" y="116"/>
                  </a:lnTo>
                  <a:lnTo>
                    <a:pt x="30" y="115"/>
                  </a:lnTo>
                  <a:lnTo>
                    <a:pt x="32" y="114"/>
                  </a:lnTo>
                  <a:lnTo>
                    <a:pt x="34" y="113"/>
                  </a:lnTo>
                  <a:lnTo>
                    <a:pt x="36" y="112"/>
                  </a:lnTo>
                  <a:lnTo>
                    <a:pt x="38" y="111"/>
                  </a:lnTo>
                  <a:lnTo>
                    <a:pt x="40" y="110"/>
                  </a:lnTo>
                  <a:lnTo>
                    <a:pt x="42" y="109"/>
                  </a:lnTo>
                  <a:lnTo>
                    <a:pt x="44" y="108"/>
                  </a:lnTo>
                  <a:lnTo>
                    <a:pt x="46" y="108"/>
                  </a:lnTo>
                  <a:lnTo>
                    <a:pt x="48" y="107"/>
                  </a:lnTo>
                  <a:lnTo>
                    <a:pt x="50" y="106"/>
                  </a:lnTo>
                  <a:lnTo>
                    <a:pt x="52" y="105"/>
                  </a:lnTo>
                  <a:lnTo>
                    <a:pt x="54" y="104"/>
                  </a:lnTo>
                  <a:lnTo>
                    <a:pt x="56" y="103"/>
                  </a:lnTo>
                  <a:lnTo>
                    <a:pt x="58" y="103"/>
                  </a:lnTo>
                  <a:lnTo>
                    <a:pt x="60" y="102"/>
                  </a:lnTo>
                  <a:lnTo>
                    <a:pt x="62" y="101"/>
                  </a:lnTo>
                  <a:lnTo>
                    <a:pt x="64" y="100"/>
                  </a:lnTo>
                  <a:lnTo>
                    <a:pt x="66" y="100"/>
                  </a:lnTo>
                  <a:lnTo>
                    <a:pt x="68" y="99"/>
                  </a:lnTo>
                  <a:lnTo>
                    <a:pt x="70" y="98"/>
                  </a:lnTo>
                  <a:lnTo>
                    <a:pt x="72" y="97"/>
                  </a:lnTo>
                  <a:lnTo>
                    <a:pt x="74" y="97"/>
                  </a:lnTo>
                  <a:lnTo>
                    <a:pt x="76" y="96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2" y="94"/>
                  </a:lnTo>
                  <a:lnTo>
                    <a:pt x="84" y="93"/>
                  </a:lnTo>
                  <a:lnTo>
                    <a:pt x="86" y="93"/>
                  </a:lnTo>
                  <a:lnTo>
                    <a:pt x="88" y="92"/>
                  </a:lnTo>
                  <a:lnTo>
                    <a:pt x="90" y="91"/>
                  </a:lnTo>
                  <a:lnTo>
                    <a:pt x="92" y="91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8" y="89"/>
                  </a:lnTo>
                  <a:lnTo>
                    <a:pt x="100" y="88"/>
                  </a:lnTo>
                  <a:lnTo>
                    <a:pt x="102" y="88"/>
                  </a:lnTo>
                  <a:lnTo>
                    <a:pt x="104" y="87"/>
                  </a:lnTo>
                  <a:lnTo>
                    <a:pt x="106" y="87"/>
                  </a:lnTo>
                  <a:lnTo>
                    <a:pt x="108" y="86"/>
                  </a:lnTo>
                  <a:lnTo>
                    <a:pt x="110" y="85"/>
                  </a:lnTo>
                  <a:lnTo>
                    <a:pt x="112" y="85"/>
                  </a:lnTo>
                  <a:lnTo>
                    <a:pt x="114" y="84"/>
                  </a:lnTo>
                  <a:lnTo>
                    <a:pt x="116" y="84"/>
                  </a:lnTo>
                  <a:lnTo>
                    <a:pt x="118" y="83"/>
                  </a:lnTo>
                  <a:lnTo>
                    <a:pt x="120" y="83"/>
                  </a:lnTo>
                  <a:lnTo>
                    <a:pt x="122" y="82"/>
                  </a:lnTo>
                  <a:lnTo>
                    <a:pt x="124" y="81"/>
                  </a:lnTo>
                  <a:lnTo>
                    <a:pt x="126" y="81"/>
                  </a:lnTo>
                  <a:lnTo>
                    <a:pt x="128" y="80"/>
                  </a:lnTo>
                  <a:lnTo>
                    <a:pt x="130" y="80"/>
                  </a:lnTo>
                  <a:lnTo>
                    <a:pt x="132" y="79"/>
                  </a:lnTo>
                  <a:lnTo>
                    <a:pt x="134" y="79"/>
                  </a:lnTo>
                  <a:lnTo>
                    <a:pt x="136" y="78"/>
                  </a:lnTo>
                  <a:lnTo>
                    <a:pt x="138" y="78"/>
                  </a:lnTo>
                  <a:lnTo>
                    <a:pt x="140" y="77"/>
                  </a:lnTo>
                  <a:lnTo>
                    <a:pt x="142" y="77"/>
                  </a:lnTo>
                  <a:lnTo>
                    <a:pt x="144" y="76"/>
                  </a:lnTo>
                  <a:lnTo>
                    <a:pt x="146" y="76"/>
                  </a:lnTo>
                  <a:lnTo>
                    <a:pt x="148" y="75"/>
                  </a:lnTo>
                  <a:lnTo>
                    <a:pt x="150" y="75"/>
                  </a:lnTo>
                  <a:lnTo>
                    <a:pt x="152" y="74"/>
                  </a:lnTo>
                  <a:lnTo>
                    <a:pt x="154" y="74"/>
                  </a:lnTo>
                  <a:lnTo>
                    <a:pt x="156" y="73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2" y="72"/>
                  </a:lnTo>
                  <a:lnTo>
                    <a:pt x="164" y="71"/>
                  </a:lnTo>
                  <a:lnTo>
                    <a:pt x="166" y="71"/>
                  </a:lnTo>
                  <a:lnTo>
                    <a:pt x="168" y="70"/>
                  </a:lnTo>
                  <a:lnTo>
                    <a:pt x="170" y="70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8"/>
                  </a:lnTo>
                  <a:lnTo>
                    <a:pt x="178" y="68"/>
                  </a:lnTo>
                  <a:lnTo>
                    <a:pt x="180" y="68"/>
                  </a:lnTo>
                  <a:lnTo>
                    <a:pt x="182" y="67"/>
                  </a:lnTo>
                  <a:lnTo>
                    <a:pt x="184" y="67"/>
                  </a:lnTo>
                  <a:lnTo>
                    <a:pt x="186" y="66"/>
                  </a:lnTo>
                  <a:lnTo>
                    <a:pt x="188" y="66"/>
                  </a:lnTo>
                  <a:lnTo>
                    <a:pt x="190" y="65"/>
                  </a:lnTo>
                  <a:lnTo>
                    <a:pt x="192" y="65"/>
                  </a:lnTo>
                  <a:lnTo>
                    <a:pt x="194" y="64"/>
                  </a:lnTo>
                  <a:lnTo>
                    <a:pt x="196" y="64"/>
                  </a:lnTo>
                  <a:lnTo>
                    <a:pt x="198" y="64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4" y="62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2" y="61"/>
                  </a:lnTo>
                  <a:lnTo>
                    <a:pt x="214" y="60"/>
                  </a:lnTo>
                  <a:lnTo>
                    <a:pt x="216" y="60"/>
                  </a:lnTo>
                  <a:lnTo>
                    <a:pt x="218" y="59"/>
                  </a:lnTo>
                  <a:lnTo>
                    <a:pt x="220" y="59"/>
                  </a:lnTo>
                  <a:lnTo>
                    <a:pt x="222" y="58"/>
                  </a:lnTo>
                  <a:lnTo>
                    <a:pt x="224" y="58"/>
                  </a:lnTo>
                  <a:lnTo>
                    <a:pt x="226" y="58"/>
                  </a:lnTo>
                  <a:lnTo>
                    <a:pt x="228" y="57"/>
                  </a:lnTo>
                  <a:lnTo>
                    <a:pt x="230" y="57"/>
                  </a:lnTo>
                  <a:lnTo>
                    <a:pt x="232" y="56"/>
                  </a:lnTo>
                  <a:lnTo>
                    <a:pt x="234" y="56"/>
                  </a:lnTo>
                  <a:lnTo>
                    <a:pt x="236" y="56"/>
                  </a:lnTo>
                  <a:lnTo>
                    <a:pt x="238" y="55"/>
                  </a:lnTo>
                  <a:lnTo>
                    <a:pt x="240" y="55"/>
                  </a:lnTo>
                  <a:lnTo>
                    <a:pt x="242" y="54"/>
                  </a:lnTo>
                  <a:lnTo>
                    <a:pt x="244" y="54"/>
                  </a:lnTo>
                  <a:lnTo>
                    <a:pt x="246" y="54"/>
                  </a:lnTo>
                  <a:lnTo>
                    <a:pt x="248" y="53"/>
                  </a:lnTo>
                  <a:lnTo>
                    <a:pt x="250" y="53"/>
                  </a:lnTo>
                  <a:lnTo>
                    <a:pt x="252" y="52"/>
                  </a:lnTo>
                  <a:lnTo>
                    <a:pt x="254" y="52"/>
                  </a:lnTo>
                  <a:lnTo>
                    <a:pt x="256" y="52"/>
                  </a:lnTo>
                  <a:lnTo>
                    <a:pt x="258" y="51"/>
                  </a:lnTo>
                  <a:lnTo>
                    <a:pt x="260" y="51"/>
                  </a:lnTo>
                  <a:lnTo>
                    <a:pt x="262" y="50"/>
                  </a:lnTo>
                  <a:lnTo>
                    <a:pt x="264" y="50"/>
                  </a:lnTo>
                  <a:lnTo>
                    <a:pt x="266" y="50"/>
                  </a:lnTo>
                  <a:lnTo>
                    <a:pt x="268" y="49"/>
                  </a:lnTo>
                  <a:lnTo>
                    <a:pt x="270" y="49"/>
                  </a:lnTo>
                  <a:lnTo>
                    <a:pt x="272" y="49"/>
                  </a:lnTo>
                  <a:lnTo>
                    <a:pt x="274" y="48"/>
                  </a:lnTo>
                  <a:lnTo>
                    <a:pt x="276" y="48"/>
                  </a:lnTo>
                  <a:lnTo>
                    <a:pt x="278" y="47"/>
                  </a:lnTo>
                  <a:lnTo>
                    <a:pt x="280" y="47"/>
                  </a:lnTo>
                  <a:lnTo>
                    <a:pt x="282" y="47"/>
                  </a:lnTo>
                  <a:lnTo>
                    <a:pt x="284" y="46"/>
                  </a:lnTo>
                  <a:lnTo>
                    <a:pt x="286" y="46"/>
                  </a:lnTo>
                  <a:lnTo>
                    <a:pt x="288" y="46"/>
                  </a:lnTo>
                  <a:lnTo>
                    <a:pt x="290" y="45"/>
                  </a:lnTo>
                  <a:lnTo>
                    <a:pt x="292" y="45"/>
                  </a:lnTo>
                  <a:lnTo>
                    <a:pt x="294" y="45"/>
                  </a:lnTo>
                  <a:lnTo>
                    <a:pt x="296" y="44"/>
                  </a:lnTo>
                  <a:lnTo>
                    <a:pt x="298" y="44"/>
                  </a:lnTo>
                  <a:lnTo>
                    <a:pt x="300" y="43"/>
                  </a:lnTo>
                  <a:lnTo>
                    <a:pt x="302" y="43"/>
                  </a:lnTo>
                  <a:lnTo>
                    <a:pt x="304" y="43"/>
                  </a:lnTo>
                  <a:lnTo>
                    <a:pt x="306" y="42"/>
                  </a:lnTo>
                  <a:lnTo>
                    <a:pt x="308" y="42"/>
                  </a:lnTo>
                  <a:lnTo>
                    <a:pt x="310" y="42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41"/>
                  </a:lnTo>
                  <a:lnTo>
                    <a:pt x="318" y="40"/>
                  </a:lnTo>
                  <a:lnTo>
                    <a:pt x="320" y="40"/>
                  </a:lnTo>
                  <a:lnTo>
                    <a:pt x="322" y="40"/>
                  </a:lnTo>
                  <a:lnTo>
                    <a:pt x="324" y="39"/>
                  </a:lnTo>
                  <a:lnTo>
                    <a:pt x="326" y="39"/>
                  </a:lnTo>
                  <a:lnTo>
                    <a:pt x="328" y="39"/>
                  </a:lnTo>
                  <a:lnTo>
                    <a:pt x="330" y="38"/>
                  </a:lnTo>
                  <a:lnTo>
                    <a:pt x="332" y="38"/>
                  </a:lnTo>
                  <a:lnTo>
                    <a:pt x="334" y="38"/>
                  </a:lnTo>
                  <a:lnTo>
                    <a:pt x="336" y="37"/>
                  </a:lnTo>
                  <a:lnTo>
                    <a:pt x="338" y="37"/>
                  </a:lnTo>
                  <a:lnTo>
                    <a:pt x="340" y="37"/>
                  </a:lnTo>
                  <a:lnTo>
                    <a:pt x="342" y="36"/>
                  </a:lnTo>
                  <a:lnTo>
                    <a:pt x="344" y="36"/>
                  </a:lnTo>
                  <a:lnTo>
                    <a:pt x="346" y="36"/>
                  </a:lnTo>
                  <a:lnTo>
                    <a:pt x="348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4"/>
                  </a:lnTo>
                  <a:lnTo>
                    <a:pt x="356" y="34"/>
                  </a:lnTo>
                  <a:lnTo>
                    <a:pt x="358" y="34"/>
                  </a:lnTo>
                  <a:lnTo>
                    <a:pt x="360" y="33"/>
                  </a:lnTo>
                  <a:lnTo>
                    <a:pt x="362" y="33"/>
                  </a:lnTo>
                  <a:lnTo>
                    <a:pt x="364" y="33"/>
                  </a:lnTo>
                  <a:lnTo>
                    <a:pt x="366" y="32"/>
                  </a:lnTo>
                  <a:lnTo>
                    <a:pt x="368" y="32"/>
                  </a:lnTo>
                  <a:lnTo>
                    <a:pt x="370" y="32"/>
                  </a:lnTo>
                  <a:lnTo>
                    <a:pt x="372" y="31"/>
                  </a:lnTo>
                  <a:lnTo>
                    <a:pt x="374" y="31"/>
                  </a:lnTo>
                  <a:lnTo>
                    <a:pt x="376" y="31"/>
                  </a:lnTo>
                  <a:lnTo>
                    <a:pt x="378" y="30"/>
                  </a:lnTo>
                  <a:lnTo>
                    <a:pt x="380" y="30"/>
                  </a:lnTo>
                  <a:lnTo>
                    <a:pt x="382" y="30"/>
                  </a:lnTo>
                  <a:lnTo>
                    <a:pt x="384" y="29"/>
                  </a:lnTo>
                  <a:lnTo>
                    <a:pt x="386" y="29"/>
                  </a:lnTo>
                  <a:lnTo>
                    <a:pt x="388" y="29"/>
                  </a:lnTo>
                  <a:lnTo>
                    <a:pt x="390" y="28"/>
                  </a:lnTo>
                  <a:lnTo>
                    <a:pt x="392" y="28"/>
                  </a:lnTo>
                  <a:lnTo>
                    <a:pt x="394" y="28"/>
                  </a:lnTo>
                  <a:lnTo>
                    <a:pt x="396" y="27"/>
                  </a:lnTo>
                  <a:lnTo>
                    <a:pt x="398" y="27"/>
                  </a:lnTo>
                  <a:lnTo>
                    <a:pt x="400" y="27"/>
                  </a:lnTo>
                  <a:lnTo>
                    <a:pt x="402" y="27"/>
                  </a:lnTo>
                  <a:lnTo>
                    <a:pt x="404" y="26"/>
                  </a:lnTo>
                  <a:lnTo>
                    <a:pt x="406" y="26"/>
                  </a:lnTo>
                  <a:lnTo>
                    <a:pt x="408" y="26"/>
                  </a:lnTo>
                  <a:lnTo>
                    <a:pt x="410" y="25"/>
                  </a:lnTo>
                  <a:lnTo>
                    <a:pt x="412" y="25"/>
                  </a:lnTo>
                  <a:lnTo>
                    <a:pt x="414" y="25"/>
                  </a:lnTo>
                  <a:lnTo>
                    <a:pt x="416" y="24"/>
                  </a:lnTo>
                  <a:lnTo>
                    <a:pt x="418" y="24"/>
                  </a:lnTo>
                  <a:lnTo>
                    <a:pt x="420" y="24"/>
                  </a:lnTo>
                  <a:lnTo>
                    <a:pt x="422" y="24"/>
                  </a:lnTo>
                  <a:lnTo>
                    <a:pt x="424" y="23"/>
                  </a:lnTo>
                  <a:lnTo>
                    <a:pt x="426" y="23"/>
                  </a:lnTo>
                  <a:lnTo>
                    <a:pt x="428" y="23"/>
                  </a:lnTo>
                  <a:lnTo>
                    <a:pt x="430" y="22"/>
                  </a:lnTo>
                  <a:lnTo>
                    <a:pt x="432" y="22"/>
                  </a:lnTo>
                  <a:lnTo>
                    <a:pt x="434" y="22"/>
                  </a:lnTo>
                  <a:lnTo>
                    <a:pt x="436" y="21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1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20"/>
                  </a:lnTo>
                  <a:lnTo>
                    <a:pt x="450" y="19"/>
                  </a:lnTo>
                  <a:lnTo>
                    <a:pt x="452" y="19"/>
                  </a:lnTo>
                  <a:lnTo>
                    <a:pt x="454" y="19"/>
                  </a:lnTo>
                  <a:lnTo>
                    <a:pt x="456" y="18"/>
                  </a:lnTo>
                  <a:lnTo>
                    <a:pt x="458" y="18"/>
                  </a:lnTo>
                  <a:lnTo>
                    <a:pt x="460" y="18"/>
                  </a:lnTo>
                  <a:lnTo>
                    <a:pt x="462" y="18"/>
                  </a:lnTo>
                  <a:lnTo>
                    <a:pt x="464" y="17"/>
                  </a:lnTo>
                  <a:lnTo>
                    <a:pt x="466" y="17"/>
                  </a:lnTo>
                  <a:lnTo>
                    <a:pt x="468" y="17"/>
                  </a:lnTo>
                  <a:lnTo>
                    <a:pt x="470" y="16"/>
                  </a:lnTo>
                  <a:lnTo>
                    <a:pt x="472" y="16"/>
                  </a:lnTo>
                  <a:lnTo>
                    <a:pt x="474" y="16"/>
                  </a:lnTo>
                  <a:lnTo>
                    <a:pt x="476" y="16"/>
                  </a:lnTo>
                  <a:lnTo>
                    <a:pt x="478" y="15"/>
                  </a:lnTo>
                  <a:lnTo>
                    <a:pt x="480" y="15"/>
                  </a:lnTo>
                  <a:lnTo>
                    <a:pt x="482" y="15"/>
                  </a:lnTo>
                  <a:lnTo>
                    <a:pt x="484" y="14"/>
                  </a:lnTo>
                  <a:lnTo>
                    <a:pt x="486" y="14"/>
                  </a:lnTo>
                  <a:lnTo>
                    <a:pt x="488" y="14"/>
                  </a:lnTo>
                  <a:lnTo>
                    <a:pt x="490" y="14"/>
                  </a:lnTo>
                  <a:lnTo>
                    <a:pt x="492" y="13"/>
                  </a:lnTo>
                  <a:lnTo>
                    <a:pt x="494" y="13"/>
                  </a:lnTo>
                  <a:lnTo>
                    <a:pt x="496" y="13"/>
                  </a:lnTo>
                  <a:lnTo>
                    <a:pt x="498" y="12"/>
                  </a:lnTo>
                  <a:lnTo>
                    <a:pt x="500" y="12"/>
                  </a:lnTo>
                  <a:lnTo>
                    <a:pt x="502" y="12"/>
                  </a:lnTo>
                  <a:lnTo>
                    <a:pt x="504" y="12"/>
                  </a:lnTo>
                  <a:lnTo>
                    <a:pt x="506" y="11"/>
                  </a:lnTo>
                  <a:lnTo>
                    <a:pt x="508" y="11"/>
                  </a:lnTo>
                  <a:lnTo>
                    <a:pt x="510" y="11"/>
                  </a:lnTo>
                  <a:lnTo>
                    <a:pt x="512" y="11"/>
                  </a:lnTo>
                  <a:lnTo>
                    <a:pt x="514" y="10"/>
                  </a:lnTo>
                  <a:lnTo>
                    <a:pt x="516" y="10"/>
                  </a:lnTo>
                  <a:lnTo>
                    <a:pt x="518" y="10"/>
                  </a:lnTo>
                  <a:lnTo>
                    <a:pt x="520" y="9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6" y="9"/>
                  </a:lnTo>
                  <a:lnTo>
                    <a:pt x="528" y="8"/>
                  </a:lnTo>
                  <a:lnTo>
                    <a:pt x="530" y="8"/>
                  </a:lnTo>
                  <a:lnTo>
                    <a:pt x="532" y="8"/>
                  </a:lnTo>
                  <a:lnTo>
                    <a:pt x="534" y="8"/>
                  </a:lnTo>
                  <a:lnTo>
                    <a:pt x="536" y="7"/>
                  </a:lnTo>
                  <a:lnTo>
                    <a:pt x="538" y="7"/>
                  </a:lnTo>
                  <a:lnTo>
                    <a:pt x="540" y="7"/>
                  </a:lnTo>
                  <a:lnTo>
                    <a:pt x="542" y="6"/>
                  </a:lnTo>
                  <a:lnTo>
                    <a:pt x="544" y="6"/>
                  </a:lnTo>
                  <a:lnTo>
                    <a:pt x="546" y="6"/>
                  </a:lnTo>
                  <a:lnTo>
                    <a:pt x="548" y="6"/>
                  </a:lnTo>
                  <a:lnTo>
                    <a:pt x="550" y="5"/>
                  </a:lnTo>
                  <a:lnTo>
                    <a:pt x="552" y="5"/>
                  </a:lnTo>
                  <a:lnTo>
                    <a:pt x="554" y="5"/>
                  </a:lnTo>
                  <a:lnTo>
                    <a:pt x="556" y="5"/>
                  </a:lnTo>
                  <a:lnTo>
                    <a:pt x="558" y="4"/>
                  </a:lnTo>
                  <a:lnTo>
                    <a:pt x="560" y="4"/>
                  </a:lnTo>
                  <a:lnTo>
                    <a:pt x="562" y="4"/>
                  </a:lnTo>
                  <a:lnTo>
                    <a:pt x="564" y="4"/>
                  </a:lnTo>
                  <a:lnTo>
                    <a:pt x="566" y="3"/>
                  </a:lnTo>
                  <a:lnTo>
                    <a:pt x="568" y="3"/>
                  </a:lnTo>
                  <a:lnTo>
                    <a:pt x="570" y="3"/>
                  </a:lnTo>
                  <a:lnTo>
                    <a:pt x="572" y="3"/>
                  </a:lnTo>
                  <a:lnTo>
                    <a:pt x="574" y="2"/>
                  </a:lnTo>
                  <a:lnTo>
                    <a:pt x="576" y="2"/>
                  </a:lnTo>
                  <a:lnTo>
                    <a:pt x="578" y="2"/>
                  </a:lnTo>
                  <a:lnTo>
                    <a:pt x="580" y="1"/>
                  </a:lnTo>
                  <a:lnTo>
                    <a:pt x="582" y="1"/>
                  </a:lnTo>
                  <a:lnTo>
                    <a:pt x="584" y="1"/>
                  </a:lnTo>
                  <a:lnTo>
                    <a:pt x="586" y="1"/>
                  </a:lnTo>
                  <a:lnTo>
                    <a:pt x="588" y="0"/>
                  </a:lnTo>
                  <a:lnTo>
                    <a:pt x="589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27" name="Freeform 153"/>
            <p:cNvSpPr>
              <a:spLocks/>
            </p:cNvSpPr>
            <p:nvPr/>
          </p:nvSpPr>
          <p:spPr bwMode="auto">
            <a:xfrm>
              <a:off x="2417" y="2173"/>
              <a:ext cx="1490" cy="1675"/>
            </a:xfrm>
            <a:custGeom>
              <a:avLst/>
              <a:gdLst>
                <a:gd name="T0" fmla="*/ 23 w 794"/>
                <a:gd name="T1" fmla="*/ 1650 h 466"/>
                <a:gd name="T2" fmla="*/ 49 w 794"/>
                <a:gd name="T3" fmla="*/ 1621 h 466"/>
                <a:gd name="T4" fmla="*/ 75 w 794"/>
                <a:gd name="T5" fmla="*/ 1592 h 466"/>
                <a:gd name="T6" fmla="*/ 101 w 794"/>
                <a:gd name="T7" fmla="*/ 1564 h 466"/>
                <a:gd name="T8" fmla="*/ 128 w 794"/>
                <a:gd name="T9" fmla="*/ 1531 h 466"/>
                <a:gd name="T10" fmla="*/ 154 w 794"/>
                <a:gd name="T11" fmla="*/ 1502 h 466"/>
                <a:gd name="T12" fmla="*/ 180 w 794"/>
                <a:gd name="T13" fmla="*/ 1474 h 466"/>
                <a:gd name="T14" fmla="*/ 206 w 794"/>
                <a:gd name="T15" fmla="*/ 1445 h 466"/>
                <a:gd name="T16" fmla="*/ 233 w 794"/>
                <a:gd name="T17" fmla="*/ 1413 h 466"/>
                <a:gd name="T18" fmla="*/ 259 w 794"/>
                <a:gd name="T19" fmla="*/ 1384 h 466"/>
                <a:gd name="T20" fmla="*/ 285 w 794"/>
                <a:gd name="T21" fmla="*/ 1355 h 466"/>
                <a:gd name="T22" fmla="*/ 312 w 794"/>
                <a:gd name="T23" fmla="*/ 1326 h 466"/>
                <a:gd name="T24" fmla="*/ 338 w 794"/>
                <a:gd name="T25" fmla="*/ 1298 h 466"/>
                <a:gd name="T26" fmla="*/ 364 w 794"/>
                <a:gd name="T27" fmla="*/ 1265 h 466"/>
                <a:gd name="T28" fmla="*/ 390 w 794"/>
                <a:gd name="T29" fmla="*/ 1236 h 466"/>
                <a:gd name="T30" fmla="*/ 417 w 794"/>
                <a:gd name="T31" fmla="*/ 1208 h 466"/>
                <a:gd name="T32" fmla="*/ 443 w 794"/>
                <a:gd name="T33" fmla="*/ 1179 h 466"/>
                <a:gd name="T34" fmla="*/ 469 w 794"/>
                <a:gd name="T35" fmla="*/ 1147 h 466"/>
                <a:gd name="T36" fmla="*/ 495 w 794"/>
                <a:gd name="T37" fmla="*/ 1118 h 466"/>
                <a:gd name="T38" fmla="*/ 522 w 794"/>
                <a:gd name="T39" fmla="*/ 1089 h 466"/>
                <a:gd name="T40" fmla="*/ 548 w 794"/>
                <a:gd name="T41" fmla="*/ 1060 h 466"/>
                <a:gd name="T42" fmla="*/ 574 w 794"/>
                <a:gd name="T43" fmla="*/ 1028 h 466"/>
                <a:gd name="T44" fmla="*/ 601 w 794"/>
                <a:gd name="T45" fmla="*/ 999 h 466"/>
                <a:gd name="T46" fmla="*/ 627 w 794"/>
                <a:gd name="T47" fmla="*/ 970 h 466"/>
                <a:gd name="T48" fmla="*/ 653 w 794"/>
                <a:gd name="T49" fmla="*/ 942 h 466"/>
                <a:gd name="T50" fmla="*/ 679 w 794"/>
                <a:gd name="T51" fmla="*/ 913 h 466"/>
                <a:gd name="T52" fmla="*/ 706 w 794"/>
                <a:gd name="T53" fmla="*/ 881 h 466"/>
                <a:gd name="T54" fmla="*/ 732 w 794"/>
                <a:gd name="T55" fmla="*/ 852 h 466"/>
                <a:gd name="T56" fmla="*/ 758 w 794"/>
                <a:gd name="T57" fmla="*/ 823 h 466"/>
                <a:gd name="T58" fmla="*/ 784 w 794"/>
                <a:gd name="T59" fmla="*/ 794 h 466"/>
                <a:gd name="T60" fmla="*/ 811 w 794"/>
                <a:gd name="T61" fmla="*/ 762 h 466"/>
                <a:gd name="T62" fmla="*/ 837 w 794"/>
                <a:gd name="T63" fmla="*/ 733 h 466"/>
                <a:gd name="T64" fmla="*/ 863 w 794"/>
                <a:gd name="T65" fmla="*/ 705 h 466"/>
                <a:gd name="T66" fmla="*/ 889 w 794"/>
                <a:gd name="T67" fmla="*/ 676 h 466"/>
                <a:gd name="T68" fmla="*/ 916 w 794"/>
                <a:gd name="T69" fmla="*/ 643 h 466"/>
                <a:gd name="T70" fmla="*/ 942 w 794"/>
                <a:gd name="T71" fmla="*/ 615 h 466"/>
                <a:gd name="T72" fmla="*/ 968 w 794"/>
                <a:gd name="T73" fmla="*/ 586 h 466"/>
                <a:gd name="T74" fmla="*/ 995 w 794"/>
                <a:gd name="T75" fmla="*/ 557 h 466"/>
                <a:gd name="T76" fmla="*/ 1021 w 794"/>
                <a:gd name="T77" fmla="*/ 528 h 466"/>
                <a:gd name="T78" fmla="*/ 1047 w 794"/>
                <a:gd name="T79" fmla="*/ 496 h 466"/>
                <a:gd name="T80" fmla="*/ 1073 w 794"/>
                <a:gd name="T81" fmla="*/ 467 h 466"/>
                <a:gd name="T82" fmla="*/ 1100 w 794"/>
                <a:gd name="T83" fmla="*/ 439 h 466"/>
                <a:gd name="T84" fmla="*/ 1126 w 794"/>
                <a:gd name="T85" fmla="*/ 410 h 466"/>
                <a:gd name="T86" fmla="*/ 1152 w 794"/>
                <a:gd name="T87" fmla="*/ 377 h 466"/>
                <a:gd name="T88" fmla="*/ 1178 w 794"/>
                <a:gd name="T89" fmla="*/ 349 h 466"/>
                <a:gd name="T90" fmla="*/ 1205 w 794"/>
                <a:gd name="T91" fmla="*/ 320 h 466"/>
                <a:gd name="T92" fmla="*/ 1231 w 794"/>
                <a:gd name="T93" fmla="*/ 291 h 466"/>
                <a:gd name="T94" fmla="*/ 1257 w 794"/>
                <a:gd name="T95" fmla="*/ 262 h 466"/>
                <a:gd name="T96" fmla="*/ 1284 w 794"/>
                <a:gd name="T97" fmla="*/ 230 h 466"/>
                <a:gd name="T98" fmla="*/ 1310 w 794"/>
                <a:gd name="T99" fmla="*/ 201 h 466"/>
                <a:gd name="T100" fmla="*/ 1336 w 794"/>
                <a:gd name="T101" fmla="*/ 173 h 466"/>
                <a:gd name="T102" fmla="*/ 1362 w 794"/>
                <a:gd name="T103" fmla="*/ 144 h 466"/>
                <a:gd name="T104" fmla="*/ 1389 w 794"/>
                <a:gd name="T105" fmla="*/ 111 h 466"/>
                <a:gd name="T106" fmla="*/ 1415 w 794"/>
                <a:gd name="T107" fmla="*/ 83 h 466"/>
                <a:gd name="T108" fmla="*/ 1441 w 794"/>
                <a:gd name="T109" fmla="*/ 54 h 466"/>
                <a:gd name="T110" fmla="*/ 1467 w 794"/>
                <a:gd name="T111" fmla="*/ 25 h 46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94"/>
                <a:gd name="T169" fmla="*/ 0 h 466"/>
                <a:gd name="T170" fmla="*/ 794 w 794"/>
                <a:gd name="T171" fmla="*/ 466 h 46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94" h="466">
                  <a:moveTo>
                    <a:pt x="0" y="466"/>
                  </a:moveTo>
                  <a:lnTo>
                    <a:pt x="2" y="465"/>
                  </a:lnTo>
                  <a:lnTo>
                    <a:pt x="4" y="464"/>
                  </a:lnTo>
                  <a:lnTo>
                    <a:pt x="6" y="463"/>
                  </a:lnTo>
                  <a:lnTo>
                    <a:pt x="8" y="462"/>
                  </a:lnTo>
                  <a:lnTo>
                    <a:pt x="10" y="460"/>
                  </a:lnTo>
                  <a:lnTo>
                    <a:pt x="12" y="459"/>
                  </a:lnTo>
                  <a:lnTo>
                    <a:pt x="14" y="458"/>
                  </a:lnTo>
                  <a:lnTo>
                    <a:pt x="16" y="457"/>
                  </a:lnTo>
                  <a:lnTo>
                    <a:pt x="18" y="456"/>
                  </a:lnTo>
                  <a:lnTo>
                    <a:pt x="20" y="455"/>
                  </a:lnTo>
                  <a:lnTo>
                    <a:pt x="22" y="453"/>
                  </a:lnTo>
                  <a:lnTo>
                    <a:pt x="24" y="452"/>
                  </a:lnTo>
                  <a:lnTo>
                    <a:pt x="26" y="451"/>
                  </a:lnTo>
                  <a:lnTo>
                    <a:pt x="28" y="450"/>
                  </a:lnTo>
                  <a:lnTo>
                    <a:pt x="30" y="449"/>
                  </a:lnTo>
                  <a:lnTo>
                    <a:pt x="32" y="448"/>
                  </a:lnTo>
                  <a:lnTo>
                    <a:pt x="34" y="446"/>
                  </a:lnTo>
                  <a:lnTo>
                    <a:pt x="36" y="445"/>
                  </a:lnTo>
                  <a:lnTo>
                    <a:pt x="38" y="444"/>
                  </a:lnTo>
                  <a:lnTo>
                    <a:pt x="40" y="443"/>
                  </a:lnTo>
                  <a:lnTo>
                    <a:pt x="42" y="442"/>
                  </a:lnTo>
                  <a:lnTo>
                    <a:pt x="44" y="441"/>
                  </a:lnTo>
                  <a:lnTo>
                    <a:pt x="46" y="439"/>
                  </a:lnTo>
                  <a:lnTo>
                    <a:pt x="48" y="438"/>
                  </a:lnTo>
                  <a:lnTo>
                    <a:pt x="50" y="437"/>
                  </a:lnTo>
                  <a:lnTo>
                    <a:pt x="52" y="436"/>
                  </a:lnTo>
                  <a:lnTo>
                    <a:pt x="54" y="435"/>
                  </a:lnTo>
                  <a:lnTo>
                    <a:pt x="56" y="433"/>
                  </a:lnTo>
                  <a:lnTo>
                    <a:pt x="58" y="432"/>
                  </a:lnTo>
                  <a:lnTo>
                    <a:pt x="60" y="431"/>
                  </a:lnTo>
                  <a:lnTo>
                    <a:pt x="62" y="430"/>
                  </a:lnTo>
                  <a:lnTo>
                    <a:pt x="64" y="429"/>
                  </a:lnTo>
                  <a:lnTo>
                    <a:pt x="66" y="428"/>
                  </a:lnTo>
                  <a:lnTo>
                    <a:pt x="68" y="426"/>
                  </a:lnTo>
                  <a:lnTo>
                    <a:pt x="70" y="425"/>
                  </a:lnTo>
                  <a:lnTo>
                    <a:pt x="72" y="424"/>
                  </a:lnTo>
                  <a:lnTo>
                    <a:pt x="74" y="423"/>
                  </a:lnTo>
                  <a:lnTo>
                    <a:pt x="76" y="422"/>
                  </a:lnTo>
                  <a:lnTo>
                    <a:pt x="78" y="421"/>
                  </a:lnTo>
                  <a:lnTo>
                    <a:pt x="80" y="419"/>
                  </a:lnTo>
                  <a:lnTo>
                    <a:pt x="82" y="418"/>
                  </a:lnTo>
                  <a:lnTo>
                    <a:pt x="84" y="417"/>
                  </a:lnTo>
                  <a:lnTo>
                    <a:pt x="86" y="416"/>
                  </a:lnTo>
                  <a:lnTo>
                    <a:pt x="88" y="415"/>
                  </a:lnTo>
                  <a:lnTo>
                    <a:pt x="90" y="413"/>
                  </a:lnTo>
                  <a:lnTo>
                    <a:pt x="92" y="412"/>
                  </a:lnTo>
                  <a:lnTo>
                    <a:pt x="94" y="411"/>
                  </a:lnTo>
                  <a:lnTo>
                    <a:pt x="96" y="410"/>
                  </a:lnTo>
                  <a:lnTo>
                    <a:pt x="98" y="409"/>
                  </a:lnTo>
                  <a:lnTo>
                    <a:pt x="100" y="408"/>
                  </a:lnTo>
                  <a:lnTo>
                    <a:pt x="102" y="406"/>
                  </a:lnTo>
                  <a:lnTo>
                    <a:pt x="104" y="405"/>
                  </a:lnTo>
                  <a:lnTo>
                    <a:pt x="106" y="404"/>
                  </a:lnTo>
                  <a:lnTo>
                    <a:pt x="108" y="403"/>
                  </a:lnTo>
                  <a:lnTo>
                    <a:pt x="110" y="402"/>
                  </a:lnTo>
                  <a:lnTo>
                    <a:pt x="112" y="401"/>
                  </a:lnTo>
                  <a:lnTo>
                    <a:pt x="114" y="399"/>
                  </a:lnTo>
                  <a:lnTo>
                    <a:pt x="116" y="398"/>
                  </a:lnTo>
                  <a:lnTo>
                    <a:pt x="118" y="397"/>
                  </a:lnTo>
                  <a:lnTo>
                    <a:pt x="120" y="396"/>
                  </a:lnTo>
                  <a:lnTo>
                    <a:pt x="122" y="395"/>
                  </a:lnTo>
                  <a:lnTo>
                    <a:pt x="124" y="393"/>
                  </a:lnTo>
                  <a:lnTo>
                    <a:pt x="126" y="392"/>
                  </a:lnTo>
                  <a:lnTo>
                    <a:pt x="128" y="391"/>
                  </a:lnTo>
                  <a:lnTo>
                    <a:pt x="130" y="390"/>
                  </a:lnTo>
                  <a:lnTo>
                    <a:pt x="132" y="389"/>
                  </a:lnTo>
                  <a:lnTo>
                    <a:pt x="134" y="388"/>
                  </a:lnTo>
                  <a:lnTo>
                    <a:pt x="136" y="386"/>
                  </a:lnTo>
                  <a:lnTo>
                    <a:pt x="138" y="385"/>
                  </a:lnTo>
                  <a:lnTo>
                    <a:pt x="140" y="384"/>
                  </a:lnTo>
                  <a:lnTo>
                    <a:pt x="142" y="383"/>
                  </a:lnTo>
                  <a:lnTo>
                    <a:pt x="144" y="382"/>
                  </a:lnTo>
                  <a:lnTo>
                    <a:pt x="146" y="381"/>
                  </a:lnTo>
                  <a:lnTo>
                    <a:pt x="148" y="379"/>
                  </a:lnTo>
                  <a:lnTo>
                    <a:pt x="150" y="378"/>
                  </a:lnTo>
                  <a:lnTo>
                    <a:pt x="152" y="377"/>
                  </a:lnTo>
                  <a:lnTo>
                    <a:pt x="154" y="376"/>
                  </a:lnTo>
                  <a:lnTo>
                    <a:pt x="156" y="375"/>
                  </a:lnTo>
                  <a:lnTo>
                    <a:pt x="158" y="373"/>
                  </a:lnTo>
                  <a:lnTo>
                    <a:pt x="160" y="372"/>
                  </a:lnTo>
                  <a:lnTo>
                    <a:pt x="162" y="371"/>
                  </a:lnTo>
                  <a:lnTo>
                    <a:pt x="164" y="370"/>
                  </a:lnTo>
                  <a:lnTo>
                    <a:pt x="166" y="369"/>
                  </a:lnTo>
                  <a:lnTo>
                    <a:pt x="168" y="368"/>
                  </a:lnTo>
                  <a:lnTo>
                    <a:pt x="170" y="366"/>
                  </a:lnTo>
                  <a:lnTo>
                    <a:pt x="172" y="365"/>
                  </a:lnTo>
                  <a:lnTo>
                    <a:pt x="174" y="364"/>
                  </a:lnTo>
                  <a:lnTo>
                    <a:pt x="176" y="363"/>
                  </a:lnTo>
                  <a:lnTo>
                    <a:pt x="178" y="362"/>
                  </a:lnTo>
                  <a:lnTo>
                    <a:pt x="180" y="361"/>
                  </a:lnTo>
                  <a:lnTo>
                    <a:pt x="182" y="359"/>
                  </a:lnTo>
                  <a:lnTo>
                    <a:pt x="184" y="358"/>
                  </a:lnTo>
                  <a:lnTo>
                    <a:pt x="186" y="357"/>
                  </a:lnTo>
                  <a:lnTo>
                    <a:pt x="188" y="356"/>
                  </a:lnTo>
                  <a:lnTo>
                    <a:pt x="190" y="355"/>
                  </a:lnTo>
                  <a:lnTo>
                    <a:pt x="192" y="354"/>
                  </a:lnTo>
                  <a:lnTo>
                    <a:pt x="194" y="352"/>
                  </a:lnTo>
                  <a:lnTo>
                    <a:pt x="196" y="351"/>
                  </a:lnTo>
                  <a:lnTo>
                    <a:pt x="198" y="350"/>
                  </a:lnTo>
                  <a:lnTo>
                    <a:pt x="200" y="349"/>
                  </a:lnTo>
                  <a:lnTo>
                    <a:pt x="202" y="348"/>
                  </a:lnTo>
                  <a:lnTo>
                    <a:pt x="204" y="346"/>
                  </a:lnTo>
                  <a:lnTo>
                    <a:pt x="206" y="345"/>
                  </a:lnTo>
                  <a:lnTo>
                    <a:pt x="208" y="344"/>
                  </a:lnTo>
                  <a:lnTo>
                    <a:pt x="210" y="343"/>
                  </a:lnTo>
                  <a:lnTo>
                    <a:pt x="212" y="342"/>
                  </a:lnTo>
                  <a:lnTo>
                    <a:pt x="214" y="341"/>
                  </a:lnTo>
                  <a:lnTo>
                    <a:pt x="216" y="339"/>
                  </a:lnTo>
                  <a:lnTo>
                    <a:pt x="218" y="338"/>
                  </a:lnTo>
                  <a:lnTo>
                    <a:pt x="220" y="337"/>
                  </a:lnTo>
                  <a:lnTo>
                    <a:pt x="222" y="336"/>
                  </a:lnTo>
                  <a:lnTo>
                    <a:pt x="224" y="335"/>
                  </a:lnTo>
                  <a:lnTo>
                    <a:pt x="226" y="334"/>
                  </a:lnTo>
                  <a:lnTo>
                    <a:pt x="228" y="332"/>
                  </a:lnTo>
                  <a:lnTo>
                    <a:pt x="230" y="331"/>
                  </a:lnTo>
                  <a:lnTo>
                    <a:pt x="232" y="330"/>
                  </a:lnTo>
                  <a:lnTo>
                    <a:pt x="234" y="329"/>
                  </a:lnTo>
                  <a:lnTo>
                    <a:pt x="236" y="328"/>
                  </a:lnTo>
                  <a:lnTo>
                    <a:pt x="238" y="326"/>
                  </a:lnTo>
                  <a:lnTo>
                    <a:pt x="240" y="325"/>
                  </a:lnTo>
                  <a:lnTo>
                    <a:pt x="242" y="324"/>
                  </a:lnTo>
                  <a:lnTo>
                    <a:pt x="244" y="323"/>
                  </a:lnTo>
                  <a:lnTo>
                    <a:pt x="246" y="322"/>
                  </a:lnTo>
                  <a:lnTo>
                    <a:pt x="248" y="321"/>
                  </a:lnTo>
                  <a:lnTo>
                    <a:pt x="250" y="319"/>
                  </a:lnTo>
                  <a:lnTo>
                    <a:pt x="252" y="318"/>
                  </a:lnTo>
                  <a:lnTo>
                    <a:pt x="254" y="317"/>
                  </a:lnTo>
                  <a:lnTo>
                    <a:pt x="256" y="316"/>
                  </a:lnTo>
                  <a:lnTo>
                    <a:pt x="258" y="315"/>
                  </a:lnTo>
                  <a:lnTo>
                    <a:pt x="260" y="314"/>
                  </a:lnTo>
                  <a:lnTo>
                    <a:pt x="262" y="312"/>
                  </a:lnTo>
                  <a:lnTo>
                    <a:pt x="264" y="311"/>
                  </a:lnTo>
                  <a:lnTo>
                    <a:pt x="266" y="310"/>
                  </a:lnTo>
                  <a:lnTo>
                    <a:pt x="268" y="309"/>
                  </a:lnTo>
                  <a:lnTo>
                    <a:pt x="270" y="308"/>
                  </a:lnTo>
                  <a:lnTo>
                    <a:pt x="272" y="306"/>
                  </a:lnTo>
                  <a:lnTo>
                    <a:pt x="274" y="305"/>
                  </a:lnTo>
                  <a:lnTo>
                    <a:pt x="276" y="304"/>
                  </a:lnTo>
                  <a:lnTo>
                    <a:pt x="278" y="303"/>
                  </a:lnTo>
                  <a:lnTo>
                    <a:pt x="280" y="302"/>
                  </a:lnTo>
                  <a:lnTo>
                    <a:pt x="282" y="301"/>
                  </a:lnTo>
                  <a:lnTo>
                    <a:pt x="284" y="299"/>
                  </a:lnTo>
                  <a:lnTo>
                    <a:pt x="286" y="298"/>
                  </a:lnTo>
                  <a:lnTo>
                    <a:pt x="288" y="297"/>
                  </a:lnTo>
                  <a:lnTo>
                    <a:pt x="290" y="296"/>
                  </a:lnTo>
                  <a:lnTo>
                    <a:pt x="292" y="295"/>
                  </a:lnTo>
                  <a:lnTo>
                    <a:pt x="294" y="294"/>
                  </a:lnTo>
                  <a:lnTo>
                    <a:pt x="296" y="292"/>
                  </a:lnTo>
                  <a:lnTo>
                    <a:pt x="298" y="291"/>
                  </a:lnTo>
                  <a:lnTo>
                    <a:pt x="300" y="290"/>
                  </a:lnTo>
                  <a:lnTo>
                    <a:pt x="302" y="289"/>
                  </a:lnTo>
                  <a:lnTo>
                    <a:pt x="304" y="288"/>
                  </a:lnTo>
                  <a:lnTo>
                    <a:pt x="306" y="286"/>
                  </a:lnTo>
                  <a:lnTo>
                    <a:pt x="308" y="285"/>
                  </a:lnTo>
                  <a:lnTo>
                    <a:pt x="310" y="284"/>
                  </a:lnTo>
                  <a:lnTo>
                    <a:pt x="312" y="283"/>
                  </a:lnTo>
                  <a:lnTo>
                    <a:pt x="314" y="282"/>
                  </a:lnTo>
                  <a:lnTo>
                    <a:pt x="316" y="281"/>
                  </a:lnTo>
                  <a:lnTo>
                    <a:pt x="318" y="279"/>
                  </a:lnTo>
                  <a:lnTo>
                    <a:pt x="320" y="278"/>
                  </a:lnTo>
                  <a:lnTo>
                    <a:pt x="322" y="277"/>
                  </a:lnTo>
                  <a:lnTo>
                    <a:pt x="324" y="276"/>
                  </a:lnTo>
                  <a:lnTo>
                    <a:pt x="326" y="275"/>
                  </a:lnTo>
                  <a:lnTo>
                    <a:pt x="328" y="274"/>
                  </a:lnTo>
                  <a:lnTo>
                    <a:pt x="330" y="272"/>
                  </a:lnTo>
                  <a:lnTo>
                    <a:pt x="332" y="271"/>
                  </a:lnTo>
                  <a:lnTo>
                    <a:pt x="334" y="270"/>
                  </a:lnTo>
                  <a:lnTo>
                    <a:pt x="336" y="269"/>
                  </a:lnTo>
                  <a:lnTo>
                    <a:pt x="338" y="268"/>
                  </a:lnTo>
                  <a:lnTo>
                    <a:pt x="340" y="267"/>
                  </a:lnTo>
                  <a:lnTo>
                    <a:pt x="342" y="265"/>
                  </a:lnTo>
                  <a:lnTo>
                    <a:pt x="344" y="264"/>
                  </a:lnTo>
                  <a:lnTo>
                    <a:pt x="346" y="263"/>
                  </a:lnTo>
                  <a:lnTo>
                    <a:pt x="348" y="262"/>
                  </a:lnTo>
                  <a:lnTo>
                    <a:pt x="350" y="261"/>
                  </a:lnTo>
                  <a:lnTo>
                    <a:pt x="352" y="259"/>
                  </a:lnTo>
                  <a:lnTo>
                    <a:pt x="354" y="258"/>
                  </a:lnTo>
                  <a:lnTo>
                    <a:pt x="356" y="257"/>
                  </a:lnTo>
                  <a:lnTo>
                    <a:pt x="358" y="256"/>
                  </a:lnTo>
                  <a:lnTo>
                    <a:pt x="360" y="255"/>
                  </a:lnTo>
                  <a:lnTo>
                    <a:pt x="362" y="254"/>
                  </a:lnTo>
                  <a:lnTo>
                    <a:pt x="364" y="252"/>
                  </a:lnTo>
                  <a:lnTo>
                    <a:pt x="366" y="251"/>
                  </a:lnTo>
                  <a:lnTo>
                    <a:pt x="368" y="250"/>
                  </a:lnTo>
                  <a:lnTo>
                    <a:pt x="370" y="249"/>
                  </a:lnTo>
                  <a:lnTo>
                    <a:pt x="372" y="248"/>
                  </a:lnTo>
                  <a:lnTo>
                    <a:pt x="374" y="247"/>
                  </a:lnTo>
                  <a:lnTo>
                    <a:pt x="376" y="245"/>
                  </a:lnTo>
                  <a:lnTo>
                    <a:pt x="378" y="244"/>
                  </a:lnTo>
                  <a:lnTo>
                    <a:pt x="380" y="243"/>
                  </a:lnTo>
                  <a:lnTo>
                    <a:pt x="382" y="242"/>
                  </a:lnTo>
                  <a:lnTo>
                    <a:pt x="384" y="241"/>
                  </a:lnTo>
                  <a:lnTo>
                    <a:pt x="386" y="239"/>
                  </a:lnTo>
                  <a:lnTo>
                    <a:pt x="388" y="238"/>
                  </a:lnTo>
                  <a:lnTo>
                    <a:pt x="390" y="237"/>
                  </a:lnTo>
                  <a:lnTo>
                    <a:pt x="392" y="236"/>
                  </a:lnTo>
                  <a:lnTo>
                    <a:pt x="394" y="235"/>
                  </a:lnTo>
                  <a:lnTo>
                    <a:pt x="396" y="234"/>
                  </a:lnTo>
                  <a:lnTo>
                    <a:pt x="398" y="232"/>
                  </a:lnTo>
                  <a:lnTo>
                    <a:pt x="400" y="231"/>
                  </a:lnTo>
                  <a:lnTo>
                    <a:pt x="402" y="230"/>
                  </a:lnTo>
                  <a:lnTo>
                    <a:pt x="404" y="229"/>
                  </a:lnTo>
                  <a:lnTo>
                    <a:pt x="406" y="228"/>
                  </a:lnTo>
                  <a:lnTo>
                    <a:pt x="408" y="227"/>
                  </a:lnTo>
                  <a:lnTo>
                    <a:pt x="410" y="225"/>
                  </a:lnTo>
                  <a:lnTo>
                    <a:pt x="412" y="224"/>
                  </a:lnTo>
                  <a:lnTo>
                    <a:pt x="414" y="223"/>
                  </a:lnTo>
                  <a:lnTo>
                    <a:pt x="416" y="222"/>
                  </a:lnTo>
                  <a:lnTo>
                    <a:pt x="418" y="221"/>
                  </a:lnTo>
                  <a:lnTo>
                    <a:pt x="420" y="219"/>
                  </a:lnTo>
                  <a:lnTo>
                    <a:pt x="422" y="218"/>
                  </a:lnTo>
                  <a:lnTo>
                    <a:pt x="424" y="217"/>
                  </a:lnTo>
                  <a:lnTo>
                    <a:pt x="426" y="216"/>
                  </a:lnTo>
                  <a:lnTo>
                    <a:pt x="428" y="215"/>
                  </a:lnTo>
                  <a:lnTo>
                    <a:pt x="430" y="214"/>
                  </a:lnTo>
                  <a:lnTo>
                    <a:pt x="432" y="212"/>
                  </a:lnTo>
                  <a:lnTo>
                    <a:pt x="434" y="211"/>
                  </a:lnTo>
                  <a:lnTo>
                    <a:pt x="436" y="210"/>
                  </a:lnTo>
                  <a:lnTo>
                    <a:pt x="438" y="209"/>
                  </a:lnTo>
                  <a:lnTo>
                    <a:pt x="440" y="208"/>
                  </a:lnTo>
                  <a:lnTo>
                    <a:pt x="442" y="207"/>
                  </a:lnTo>
                  <a:lnTo>
                    <a:pt x="444" y="205"/>
                  </a:lnTo>
                  <a:lnTo>
                    <a:pt x="446" y="204"/>
                  </a:lnTo>
                  <a:lnTo>
                    <a:pt x="448" y="203"/>
                  </a:lnTo>
                  <a:lnTo>
                    <a:pt x="450" y="202"/>
                  </a:lnTo>
                  <a:lnTo>
                    <a:pt x="452" y="201"/>
                  </a:lnTo>
                  <a:lnTo>
                    <a:pt x="454" y="199"/>
                  </a:lnTo>
                  <a:lnTo>
                    <a:pt x="456" y="198"/>
                  </a:lnTo>
                  <a:lnTo>
                    <a:pt x="458" y="197"/>
                  </a:lnTo>
                  <a:lnTo>
                    <a:pt x="460" y="196"/>
                  </a:lnTo>
                  <a:lnTo>
                    <a:pt x="462" y="195"/>
                  </a:lnTo>
                  <a:lnTo>
                    <a:pt x="464" y="194"/>
                  </a:lnTo>
                  <a:lnTo>
                    <a:pt x="466" y="192"/>
                  </a:lnTo>
                  <a:lnTo>
                    <a:pt x="468" y="191"/>
                  </a:lnTo>
                  <a:lnTo>
                    <a:pt x="470" y="190"/>
                  </a:lnTo>
                  <a:lnTo>
                    <a:pt x="472" y="189"/>
                  </a:lnTo>
                  <a:lnTo>
                    <a:pt x="474" y="188"/>
                  </a:lnTo>
                  <a:lnTo>
                    <a:pt x="476" y="187"/>
                  </a:lnTo>
                  <a:lnTo>
                    <a:pt x="478" y="185"/>
                  </a:lnTo>
                  <a:lnTo>
                    <a:pt x="480" y="184"/>
                  </a:lnTo>
                  <a:lnTo>
                    <a:pt x="482" y="183"/>
                  </a:lnTo>
                  <a:lnTo>
                    <a:pt x="484" y="182"/>
                  </a:lnTo>
                  <a:lnTo>
                    <a:pt x="486" y="181"/>
                  </a:lnTo>
                  <a:lnTo>
                    <a:pt x="488" y="179"/>
                  </a:lnTo>
                  <a:lnTo>
                    <a:pt x="490" y="178"/>
                  </a:lnTo>
                  <a:lnTo>
                    <a:pt x="492" y="177"/>
                  </a:lnTo>
                  <a:lnTo>
                    <a:pt x="494" y="176"/>
                  </a:lnTo>
                  <a:lnTo>
                    <a:pt x="496" y="175"/>
                  </a:lnTo>
                  <a:lnTo>
                    <a:pt x="498" y="174"/>
                  </a:lnTo>
                  <a:lnTo>
                    <a:pt x="500" y="172"/>
                  </a:lnTo>
                  <a:lnTo>
                    <a:pt x="502" y="171"/>
                  </a:lnTo>
                  <a:lnTo>
                    <a:pt x="504" y="170"/>
                  </a:lnTo>
                  <a:lnTo>
                    <a:pt x="506" y="169"/>
                  </a:lnTo>
                  <a:lnTo>
                    <a:pt x="508" y="168"/>
                  </a:lnTo>
                  <a:lnTo>
                    <a:pt x="510" y="167"/>
                  </a:lnTo>
                  <a:lnTo>
                    <a:pt x="512" y="165"/>
                  </a:lnTo>
                  <a:lnTo>
                    <a:pt x="514" y="164"/>
                  </a:lnTo>
                  <a:lnTo>
                    <a:pt x="516" y="163"/>
                  </a:lnTo>
                  <a:lnTo>
                    <a:pt x="518" y="162"/>
                  </a:lnTo>
                  <a:lnTo>
                    <a:pt x="520" y="161"/>
                  </a:lnTo>
                  <a:lnTo>
                    <a:pt x="522" y="160"/>
                  </a:lnTo>
                  <a:lnTo>
                    <a:pt x="524" y="158"/>
                  </a:lnTo>
                  <a:lnTo>
                    <a:pt x="526" y="157"/>
                  </a:lnTo>
                  <a:lnTo>
                    <a:pt x="528" y="156"/>
                  </a:lnTo>
                  <a:lnTo>
                    <a:pt x="530" y="155"/>
                  </a:lnTo>
                  <a:lnTo>
                    <a:pt x="532" y="154"/>
                  </a:lnTo>
                  <a:lnTo>
                    <a:pt x="534" y="152"/>
                  </a:lnTo>
                  <a:lnTo>
                    <a:pt x="536" y="151"/>
                  </a:lnTo>
                  <a:lnTo>
                    <a:pt x="538" y="150"/>
                  </a:lnTo>
                  <a:lnTo>
                    <a:pt x="540" y="149"/>
                  </a:lnTo>
                  <a:lnTo>
                    <a:pt x="542" y="148"/>
                  </a:lnTo>
                  <a:lnTo>
                    <a:pt x="544" y="147"/>
                  </a:lnTo>
                  <a:lnTo>
                    <a:pt x="546" y="145"/>
                  </a:lnTo>
                  <a:lnTo>
                    <a:pt x="548" y="144"/>
                  </a:lnTo>
                  <a:lnTo>
                    <a:pt x="550" y="143"/>
                  </a:lnTo>
                  <a:lnTo>
                    <a:pt x="552" y="142"/>
                  </a:lnTo>
                  <a:lnTo>
                    <a:pt x="554" y="141"/>
                  </a:lnTo>
                  <a:lnTo>
                    <a:pt x="556" y="140"/>
                  </a:lnTo>
                  <a:lnTo>
                    <a:pt x="558" y="138"/>
                  </a:lnTo>
                  <a:lnTo>
                    <a:pt x="560" y="137"/>
                  </a:lnTo>
                  <a:lnTo>
                    <a:pt x="562" y="136"/>
                  </a:lnTo>
                  <a:lnTo>
                    <a:pt x="564" y="135"/>
                  </a:lnTo>
                  <a:lnTo>
                    <a:pt x="566" y="134"/>
                  </a:lnTo>
                  <a:lnTo>
                    <a:pt x="568" y="132"/>
                  </a:lnTo>
                  <a:lnTo>
                    <a:pt x="570" y="131"/>
                  </a:lnTo>
                  <a:lnTo>
                    <a:pt x="572" y="130"/>
                  </a:lnTo>
                  <a:lnTo>
                    <a:pt x="574" y="129"/>
                  </a:lnTo>
                  <a:lnTo>
                    <a:pt x="576" y="128"/>
                  </a:lnTo>
                  <a:lnTo>
                    <a:pt x="578" y="127"/>
                  </a:lnTo>
                  <a:lnTo>
                    <a:pt x="580" y="125"/>
                  </a:lnTo>
                  <a:lnTo>
                    <a:pt x="582" y="124"/>
                  </a:lnTo>
                  <a:lnTo>
                    <a:pt x="584" y="123"/>
                  </a:lnTo>
                  <a:lnTo>
                    <a:pt x="586" y="122"/>
                  </a:lnTo>
                  <a:lnTo>
                    <a:pt x="588" y="121"/>
                  </a:lnTo>
                  <a:lnTo>
                    <a:pt x="590" y="120"/>
                  </a:lnTo>
                  <a:lnTo>
                    <a:pt x="592" y="118"/>
                  </a:lnTo>
                  <a:lnTo>
                    <a:pt x="594" y="117"/>
                  </a:lnTo>
                  <a:lnTo>
                    <a:pt x="596" y="116"/>
                  </a:lnTo>
                  <a:lnTo>
                    <a:pt x="598" y="115"/>
                  </a:lnTo>
                  <a:lnTo>
                    <a:pt x="600" y="114"/>
                  </a:lnTo>
                  <a:lnTo>
                    <a:pt x="602" y="112"/>
                  </a:lnTo>
                  <a:lnTo>
                    <a:pt x="604" y="111"/>
                  </a:lnTo>
                  <a:lnTo>
                    <a:pt x="606" y="110"/>
                  </a:lnTo>
                  <a:lnTo>
                    <a:pt x="608" y="109"/>
                  </a:lnTo>
                  <a:lnTo>
                    <a:pt x="610" y="108"/>
                  </a:lnTo>
                  <a:lnTo>
                    <a:pt x="612" y="107"/>
                  </a:lnTo>
                  <a:lnTo>
                    <a:pt x="614" y="105"/>
                  </a:lnTo>
                  <a:lnTo>
                    <a:pt x="616" y="104"/>
                  </a:lnTo>
                  <a:lnTo>
                    <a:pt x="618" y="103"/>
                  </a:lnTo>
                  <a:lnTo>
                    <a:pt x="620" y="102"/>
                  </a:lnTo>
                  <a:lnTo>
                    <a:pt x="622" y="101"/>
                  </a:lnTo>
                  <a:lnTo>
                    <a:pt x="624" y="100"/>
                  </a:lnTo>
                  <a:lnTo>
                    <a:pt x="626" y="98"/>
                  </a:lnTo>
                  <a:lnTo>
                    <a:pt x="628" y="97"/>
                  </a:lnTo>
                  <a:lnTo>
                    <a:pt x="630" y="96"/>
                  </a:lnTo>
                  <a:lnTo>
                    <a:pt x="632" y="95"/>
                  </a:lnTo>
                  <a:lnTo>
                    <a:pt x="634" y="94"/>
                  </a:lnTo>
                  <a:lnTo>
                    <a:pt x="636" y="92"/>
                  </a:lnTo>
                  <a:lnTo>
                    <a:pt x="638" y="91"/>
                  </a:lnTo>
                  <a:lnTo>
                    <a:pt x="640" y="90"/>
                  </a:lnTo>
                  <a:lnTo>
                    <a:pt x="642" y="89"/>
                  </a:lnTo>
                  <a:lnTo>
                    <a:pt x="644" y="88"/>
                  </a:lnTo>
                  <a:lnTo>
                    <a:pt x="646" y="87"/>
                  </a:lnTo>
                  <a:lnTo>
                    <a:pt x="648" y="85"/>
                  </a:lnTo>
                  <a:lnTo>
                    <a:pt x="650" y="84"/>
                  </a:lnTo>
                  <a:lnTo>
                    <a:pt x="652" y="83"/>
                  </a:lnTo>
                  <a:lnTo>
                    <a:pt x="654" y="82"/>
                  </a:lnTo>
                  <a:lnTo>
                    <a:pt x="656" y="81"/>
                  </a:lnTo>
                  <a:lnTo>
                    <a:pt x="658" y="80"/>
                  </a:lnTo>
                  <a:lnTo>
                    <a:pt x="660" y="78"/>
                  </a:lnTo>
                  <a:lnTo>
                    <a:pt x="662" y="77"/>
                  </a:lnTo>
                  <a:lnTo>
                    <a:pt x="664" y="76"/>
                  </a:lnTo>
                  <a:lnTo>
                    <a:pt x="666" y="75"/>
                  </a:lnTo>
                  <a:lnTo>
                    <a:pt x="668" y="74"/>
                  </a:lnTo>
                  <a:lnTo>
                    <a:pt x="670" y="73"/>
                  </a:lnTo>
                  <a:lnTo>
                    <a:pt x="672" y="71"/>
                  </a:lnTo>
                  <a:lnTo>
                    <a:pt x="674" y="70"/>
                  </a:lnTo>
                  <a:lnTo>
                    <a:pt x="676" y="69"/>
                  </a:lnTo>
                  <a:lnTo>
                    <a:pt x="678" y="68"/>
                  </a:lnTo>
                  <a:lnTo>
                    <a:pt x="680" y="67"/>
                  </a:lnTo>
                  <a:lnTo>
                    <a:pt x="682" y="65"/>
                  </a:lnTo>
                  <a:lnTo>
                    <a:pt x="684" y="64"/>
                  </a:lnTo>
                  <a:lnTo>
                    <a:pt x="686" y="63"/>
                  </a:lnTo>
                  <a:lnTo>
                    <a:pt x="688" y="62"/>
                  </a:lnTo>
                  <a:lnTo>
                    <a:pt x="690" y="61"/>
                  </a:lnTo>
                  <a:lnTo>
                    <a:pt x="692" y="60"/>
                  </a:lnTo>
                  <a:lnTo>
                    <a:pt x="694" y="58"/>
                  </a:lnTo>
                  <a:lnTo>
                    <a:pt x="696" y="57"/>
                  </a:lnTo>
                  <a:lnTo>
                    <a:pt x="698" y="56"/>
                  </a:lnTo>
                  <a:lnTo>
                    <a:pt x="700" y="55"/>
                  </a:lnTo>
                  <a:lnTo>
                    <a:pt x="702" y="54"/>
                  </a:lnTo>
                  <a:lnTo>
                    <a:pt x="704" y="53"/>
                  </a:lnTo>
                  <a:lnTo>
                    <a:pt x="706" y="51"/>
                  </a:lnTo>
                  <a:lnTo>
                    <a:pt x="708" y="50"/>
                  </a:lnTo>
                  <a:lnTo>
                    <a:pt x="710" y="49"/>
                  </a:lnTo>
                  <a:lnTo>
                    <a:pt x="712" y="48"/>
                  </a:lnTo>
                  <a:lnTo>
                    <a:pt x="714" y="47"/>
                  </a:lnTo>
                  <a:lnTo>
                    <a:pt x="716" y="45"/>
                  </a:lnTo>
                  <a:lnTo>
                    <a:pt x="718" y="44"/>
                  </a:lnTo>
                  <a:lnTo>
                    <a:pt x="720" y="43"/>
                  </a:lnTo>
                  <a:lnTo>
                    <a:pt x="722" y="42"/>
                  </a:lnTo>
                  <a:lnTo>
                    <a:pt x="724" y="41"/>
                  </a:lnTo>
                  <a:lnTo>
                    <a:pt x="726" y="40"/>
                  </a:lnTo>
                  <a:lnTo>
                    <a:pt x="728" y="38"/>
                  </a:lnTo>
                  <a:lnTo>
                    <a:pt x="730" y="37"/>
                  </a:lnTo>
                  <a:lnTo>
                    <a:pt x="732" y="36"/>
                  </a:lnTo>
                  <a:lnTo>
                    <a:pt x="734" y="35"/>
                  </a:lnTo>
                  <a:lnTo>
                    <a:pt x="736" y="34"/>
                  </a:lnTo>
                  <a:lnTo>
                    <a:pt x="738" y="33"/>
                  </a:lnTo>
                  <a:lnTo>
                    <a:pt x="740" y="31"/>
                  </a:lnTo>
                  <a:lnTo>
                    <a:pt x="742" y="30"/>
                  </a:lnTo>
                  <a:lnTo>
                    <a:pt x="744" y="29"/>
                  </a:lnTo>
                  <a:lnTo>
                    <a:pt x="746" y="28"/>
                  </a:lnTo>
                  <a:lnTo>
                    <a:pt x="748" y="27"/>
                  </a:lnTo>
                  <a:lnTo>
                    <a:pt x="750" y="25"/>
                  </a:lnTo>
                  <a:lnTo>
                    <a:pt x="752" y="24"/>
                  </a:lnTo>
                  <a:lnTo>
                    <a:pt x="754" y="23"/>
                  </a:lnTo>
                  <a:lnTo>
                    <a:pt x="756" y="22"/>
                  </a:lnTo>
                  <a:lnTo>
                    <a:pt x="758" y="21"/>
                  </a:lnTo>
                  <a:lnTo>
                    <a:pt x="760" y="20"/>
                  </a:lnTo>
                  <a:lnTo>
                    <a:pt x="762" y="18"/>
                  </a:lnTo>
                  <a:lnTo>
                    <a:pt x="764" y="17"/>
                  </a:lnTo>
                  <a:lnTo>
                    <a:pt x="766" y="16"/>
                  </a:lnTo>
                  <a:lnTo>
                    <a:pt x="768" y="15"/>
                  </a:lnTo>
                  <a:lnTo>
                    <a:pt x="770" y="14"/>
                  </a:lnTo>
                  <a:lnTo>
                    <a:pt x="772" y="13"/>
                  </a:lnTo>
                  <a:lnTo>
                    <a:pt x="774" y="11"/>
                  </a:lnTo>
                  <a:lnTo>
                    <a:pt x="776" y="10"/>
                  </a:lnTo>
                  <a:lnTo>
                    <a:pt x="778" y="9"/>
                  </a:lnTo>
                  <a:lnTo>
                    <a:pt x="780" y="8"/>
                  </a:lnTo>
                  <a:lnTo>
                    <a:pt x="782" y="7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3"/>
                  </a:lnTo>
                  <a:lnTo>
                    <a:pt x="790" y="2"/>
                  </a:lnTo>
                  <a:lnTo>
                    <a:pt x="792" y="1"/>
                  </a:lnTo>
                  <a:lnTo>
                    <a:pt x="794" y="0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28" name="Rectangle 154"/>
            <p:cNvSpPr>
              <a:spLocks noChangeArrowheads="1"/>
            </p:cNvSpPr>
            <p:nvPr/>
          </p:nvSpPr>
          <p:spPr bwMode="auto">
            <a:xfrm>
              <a:off x="2415" y="2170"/>
              <a:ext cx="1918" cy="192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6297" name="Object 4"/>
          <p:cNvGraphicFramePr>
            <a:graphicFrameLocks noChangeAspect="1"/>
          </p:cNvGraphicFramePr>
          <p:nvPr/>
        </p:nvGraphicFramePr>
        <p:xfrm>
          <a:off x="79375" y="4206875"/>
          <a:ext cx="1620838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266584" progId="Equation.DSMT4">
                  <p:embed/>
                </p:oleObj>
              </mc:Choice>
              <mc:Fallback>
                <p:oleObj name="Equation" r:id="rId9" imgW="850531" imgH="266584" progId="Equation.DSMT4">
                  <p:embed/>
                  <p:pic>
                    <p:nvPicPr>
                      <p:cNvPr id="629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" y="4206875"/>
                        <a:ext cx="1620838" cy="506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98" name="Object 4"/>
          <p:cNvGraphicFramePr>
            <a:graphicFrameLocks noChangeAspect="1"/>
          </p:cNvGraphicFramePr>
          <p:nvPr/>
        </p:nvGraphicFramePr>
        <p:xfrm>
          <a:off x="2846388" y="6008688"/>
          <a:ext cx="103981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863" imgH="228501" progId="Equation.DSMT4">
                  <p:embed/>
                </p:oleObj>
              </mc:Choice>
              <mc:Fallback>
                <p:oleObj name="Equation" r:id="rId11" imgW="545863" imgH="228501" progId="Equation.DSMT4">
                  <p:embed/>
                  <p:pic>
                    <p:nvPicPr>
                      <p:cNvPr id="62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6008688"/>
                        <a:ext cx="1039812" cy="4333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99" name="Object 4"/>
          <p:cNvGraphicFramePr>
            <a:graphicFrameLocks noChangeAspect="1"/>
          </p:cNvGraphicFramePr>
          <p:nvPr/>
        </p:nvGraphicFramePr>
        <p:xfrm>
          <a:off x="6961188" y="4754563"/>
          <a:ext cx="15001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87058" imgH="266584" progId="Equation.DSMT4">
                  <p:embed/>
                </p:oleObj>
              </mc:Choice>
              <mc:Fallback>
                <p:oleObj name="Equation" r:id="rId13" imgW="787058" imgH="266584" progId="Equation.DSMT4">
                  <p:embed/>
                  <p:pic>
                    <p:nvPicPr>
                      <p:cNvPr id="62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88" y="4754563"/>
                        <a:ext cx="1500187" cy="5064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00" name="Object 4"/>
          <p:cNvGraphicFramePr>
            <a:graphicFrameLocks noChangeAspect="1"/>
          </p:cNvGraphicFramePr>
          <p:nvPr/>
        </p:nvGraphicFramePr>
        <p:xfrm>
          <a:off x="4225925" y="4711700"/>
          <a:ext cx="13303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500" imgH="228600" progId="Equation.DSMT4">
                  <p:embed/>
                </p:oleObj>
              </mc:Choice>
              <mc:Fallback>
                <p:oleObj name="Equation" r:id="rId15" imgW="698500" imgH="228600" progId="Equation.DSMT4">
                  <p:embed/>
                  <p:pic>
                    <p:nvPicPr>
                      <p:cNvPr id="6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4711700"/>
                        <a:ext cx="1330325" cy="43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7657A-BDBD-4873-8C46-CA96B3E8F5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5275" y="238125"/>
            <a:ext cx="8591550" cy="93345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Which of the following equations will have an extraneous root?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F33007B-A871-421E-B2A6-08D8E76FDB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67053"/>
              </p:ext>
            </p:extLst>
          </p:nvPr>
        </p:nvGraphicFramePr>
        <p:xfrm>
          <a:off x="204788" y="1171574"/>
          <a:ext cx="3254188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1295280" progId="Equation.DSMT4">
                  <p:embed/>
                </p:oleObj>
              </mc:Choice>
              <mc:Fallback>
                <p:oleObj name="Equation" r:id="rId2" imgW="1218960" imgH="12952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F33007B-A871-421E-B2A6-08D8E76FD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788" y="1171574"/>
                        <a:ext cx="3254188" cy="345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837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C4327-C09E-4707-9FAD-BF6D11359A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7175" y="238126"/>
            <a:ext cx="7991475" cy="55245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the following equation: </a:t>
            </a:r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6445476-81F7-4795-84C4-5AEC1B33F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946028"/>
              </p:ext>
            </p:extLst>
          </p:nvPr>
        </p:nvGraphicFramePr>
        <p:xfrm>
          <a:off x="335492" y="890588"/>
          <a:ext cx="346815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228600" progId="Equation.DSMT4">
                  <p:embed/>
                </p:oleObj>
              </mc:Choice>
              <mc:Fallback>
                <p:oleObj name="Equation" r:id="rId2" imgW="14349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6445476-81F7-4795-84C4-5AEC1B33F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5492" y="890588"/>
                        <a:ext cx="3468158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58BCFB2-8742-4733-AD8C-1DE704FC3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500915"/>
              </p:ext>
            </p:extLst>
          </p:nvPr>
        </p:nvGraphicFramePr>
        <p:xfrm>
          <a:off x="335492" y="1443038"/>
          <a:ext cx="80105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393480" progId="Equation.DSMT4">
                  <p:embed/>
                </p:oleObj>
              </mc:Choice>
              <mc:Fallback>
                <p:oleObj name="Equation" r:id="rId4" imgW="33145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58BCFB2-8742-4733-AD8C-1DE704FC38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492" y="1443038"/>
                        <a:ext cx="8010525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254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03EC-BF1A-4501-A795-8FB23D53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60B395-76A4-413B-A110-7452E7351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" y="25881"/>
            <a:ext cx="8486775" cy="152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3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4BBDC-3CB9-4E5B-8204-12519C3A80F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5250"/>
            <a:ext cx="8115300" cy="61912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Expand the following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4C9A79E-D207-4476-8F12-AA86CC27EF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792905"/>
              </p:ext>
            </p:extLst>
          </p:nvPr>
        </p:nvGraphicFramePr>
        <p:xfrm>
          <a:off x="287338" y="614363"/>
          <a:ext cx="2411412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342720" progId="Equation.DSMT4">
                  <p:embed/>
                </p:oleObj>
              </mc:Choice>
              <mc:Fallback>
                <p:oleObj name="Equation" r:id="rId2" imgW="100296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4C9A79E-D207-4476-8F12-AA86CC27EF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7338" y="614363"/>
                        <a:ext cx="2411412" cy="823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266CC7-1544-436C-AC39-8AA6DB4C6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033966"/>
              </p:ext>
            </p:extLst>
          </p:nvPr>
        </p:nvGraphicFramePr>
        <p:xfrm>
          <a:off x="176212" y="1592263"/>
          <a:ext cx="4395788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304560" progId="Equation.DSMT4">
                  <p:embed/>
                </p:oleObj>
              </mc:Choice>
              <mc:Fallback>
                <p:oleObj name="Equation" r:id="rId4" imgW="1828800" imgH="304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266CC7-1544-436C-AC39-8AA6DB4C68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6212" y="1592263"/>
                        <a:ext cx="4395788" cy="731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7B1836-7FED-4F2C-A9E7-9141B1660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773" y="1392208"/>
            <a:ext cx="3005952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YOU NEED TO FOIL!!!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419195C-7014-4567-AE52-666EC008AD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01075"/>
              </p:ext>
            </p:extLst>
          </p:nvPr>
        </p:nvGraphicFramePr>
        <p:xfrm>
          <a:off x="176212" y="2478088"/>
          <a:ext cx="1250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253800" progId="Equation.DSMT4">
                  <p:embed/>
                </p:oleObj>
              </mc:Choice>
              <mc:Fallback>
                <p:oleObj name="Equation" r:id="rId6" imgW="5205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419195C-7014-4567-AE52-666EC008AD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6212" y="2478088"/>
                        <a:ext cx="125095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AE4010F-6C52-4081-A3C4-C05347DB9B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254450"/>
              </p:ext>
            </p:extLst>
          </p:nvPr>
        </p:nvGraphicFramePr>
        <p:xfrm>
          <a:off x="1427162" y="2478088"/>
          <a:ext cx="18303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228600" progId="Equation.DSMT4">
                  <p:embed/>
                </p:oleObj>
              </mc:Choice>
              <mc:Fallback>
                <p:oleObj name="Equation" r:id="rId8" imgW="76176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AE4010F-6C52-4081-A3C4-C05347DB9B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27162" y="2478088"/>
                        <a:ext cx="1830387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CFDF129-1473-45CD-95AD-D134B75CB4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272812"/>
              </p:ext>
            </p:extLst>
          </p:nvPr>
        </p:nvGraphicFramePr>
        <p:xfrm>
          <a:off x="3257549" y="2463988"/>
          <a:ext cx="18303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228600" progId="Equation.DSMT4">
                  <p:embed/>
                </p:oleObj>
              </mc:Choice>
              <mc:Fallback>
                <p:oleObj name="Equation" r:id="rId10" imgW="76176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CFDF129-1473-45CD-95AD-D134B75CB4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7549" y="2463988"/>
                        <a:ext cx="1830387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F6774CD-CE68-4719-BC10-3B3FB35A1F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145721"/>
              </p:ext>
            </p:extLst>
          </p:nvPr>
        </p:nvGraphicFramePr>
        <p:xfrm>
          <a:off x="5174311" y="2479675"/>
          <a:ext cx="8239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203040" progId="Equation.DSMT4">
                  <p:embed/>
                </p:oleObj>
              </mc:Choice>
              <mc:Fallback>
                <p:oleObj name="Equation" r:id="rId11" imgW="34272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F6774CD-CE68-4719-BC10-3B3FB35A1F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74311" y="2479675"/>
                        <a:ext cx="823913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992CC5D-9DEA-4C59-8CFF-2F346F89AD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874597"/>
              </p:ext>
            </p:extLst>
          </p:nvPr>
        </p:nvGraphicFramePr>
        <p:xfrm>
          <a:off x="203293" y="3160713"/>
          <a:ext cx="1250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560" imgH="253800" progId="Equation.DSMT4">
                  <p:embed/>
                </p:oleObj>
              </mc:Choice>
              <mc:Fallback>
                <p:oleObj name="Equation" r:id="rId13" imgW="5205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992CC5D-9DEA-4C59-8CFF-2F346F89AD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3293" y="3160713"/>
                        <a:ext cx="125095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3C4B25C-AF81-4736-9177-7D84040DC1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183062"/>
              </p:ext>
            </p:extLst>
          </p:nvPr>
        </p:nvGraphicFramePr>
        <p:xfrm>
          <a:off x="1427162" y="3146613"/>
          <a:ext cx="18303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28600" progId="Equation.DSMT4">
                  <p:embed/>
                </p:oleObj>
              </mc:Choice>
              <mc:Fallback>
                <p:oleObj name="Equation" r:id="rId14" imgW="76176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3C4B25C-AF81-4736-9177-7D84040DC1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427162" y="3146613"/>
                        <a:ext cx="1830387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F72F155-DFF6-4DF4-9BF1-AB66F28CE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198864"/>
              </p:ext>
            </p:extLst>
          </p:nvPr>
        </p:nvGraphicFramePr>
        <p:xfrm>
          <a:off x="3208799" y="3167157"/>
          <a:ext cx="8239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20" imgH="203040" progId="Equation.DSMT4">
                  <p:embed/>
                </p:oleObj>
              </mc:Choice>
              <mc:Fallback>
                <p:oleObj name="Equation" r:id="rId16" imgW="34272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F72F155-DFF6-4DF4-9BF1-AB66F28CE1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08799" y="3167157"/>
                        <a:ext cx="823913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207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275"/>
            <a:ext cx="7467600" cy="5302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V) at if there are TWO Radicals??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888614"/>
              </p:ext>
            </p:extLst>
          </p:nvPr>
        </p:nvGraphicFramePr>
        <p:xfrm>
          <a:off x="345979" y="853609"/>
          <a:ext cx="39147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266400" progId="Equation.DSMT4">
                  <p:embed/>
                </p:oleObj>
              </mc:Choice>
              <mc:Fallback>
                <p:oleObj name="Equation" r:id="rId3" imgW="2145960" imgH="266400" progId="Equation.DSMT4">
                  <p:embed/>
                  <p:pic>
                    <p:nvPicPr>
                      <p:cNvPr id="92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79" y="853609"/>
                        <a:ext cx="39147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155309"/>
              </p:ext>
            </p:extLst>
          </p:nvPr>
        </p:nvGraphicFramePr>
        <p:xfrm>
          <a:off x="2797935" y="1393426"/>
          <a:ext cx="26416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560" imgH="241200" progId="Equation.DSMT4">
                  <p:embed/>
                </p:oleObj>
              </mc:Choice>
              <mc:Fallback>
                <p:oleObj name="Equation" r:id="rId5" imgW="1447560" imgH="241200" progId="Equation.DSMT4">
                  <p:embed/>
                  <p:pic>
                    <p:nvPicPr>
                      <p:cNvPr id="9229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935" y="1393426"/>
                        <a:ext cx="2641600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027415"/>
              </p:ext>
            </p:extLst>
          </p:nvPr>
        </p:nvGraphicFramePr>
        <p:xfrm>
          <a:off x="2501670" y="1851491"/>
          <a:ext cx="3229562" cy="652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28800" imgH="368300" progId="Equation.DSMT4">
                  <p:embed/>
                </p:oleObj>
              </mc:Choice>
              <mc:Fallback>
                <p:oleObj name="Equation" r:id="rId7" imgW="1828800" imgH="368300" progId="Equation.DSMT4">
                  <p:embed/>
                  <p:pic>
                    <p:nvPicPr>
                      <p:cNvPr id="9230" name="Object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670" y="1851491"/>
                        <a:ext cx="3229562" cy="652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996825"/>
              </p:ext>
            </p:extLst>
          </p:nvPr>
        </p:nvGraphicFramePr>
        <p:xfrm>
          <a:off x="3079434" y="2536948"/>
          <a:ext cx="38004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82800" imgH="241300" progId="Equation.DSMT4">
                  <p:embed/>
                </p:oleObj>
              </mc:Choice>
              <mc:Fallback>
                <p:oleObj name="Equation" r:id="rId9" imgW="2082800" imgH="241300" progId="Equation.DSMT4">
                  <p:embed/>
                  <p:pic>
                    <p:nvPicPr>
                      <p:cNvPr id="9231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434" y="2536948"/>
                        <a:ext cx="380047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062420"/>
              </p:ext>
            </p:extLst>
          </p:nvPr>
        </p:nvGraphicFramePr>
        <p:xfrm>
          <a:off x="3321658" y="3014416"/>
          <a:ext cx="22256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18671" imgH="241195" progId="Equation.DSMT4">
                  <p:embed/>
                </p:oleObj>
              </mc:Choice>
              <mc:Fallback>
                <p:oleObj name="Equation" r:id="rId11" imgW="1218671" imgH="241195" progId="Equation.DSMT4">
                  <p:embed/>
                  <p:pic>
                    <p:nvPicPr>
                      <p:cNvPr id="9232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658" y="3014416"/>
                        <a:ext cx="222567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79091"/>
              </p:ext>
            </p:extLst>
          </p:nvPr>
        </p:nvGraphicFramePr>
        <p:xfrm>
          <a:off x="3443686" y="3507787"/>
          <a:ext cx="16684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241300" progId="Equation.DSMT4">
                  <p:embed/>
                </p:oleObj>
              </mc:Choice>
              <mc:Fallback>
                <p:oleObj name="Equation" r:id="rId13" imgW="914400" imgH="241300" progId="Equation.DSMT4">
                  <p:embed/>
                  <p:pic>
                    <p:nvPicPr>
                      <p:cNvPr id="9233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686" y="3507787"/>
                        <a:ext cx="166846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058655"/>
              </p:ext>
            </p:extLst>
          </p:nvPr>
        </p:nvGraphicFramePr>
        <p:xfrm>
          <a:off x="3461151" y="4034242"/>
          <a:ext cx="1697140" cy="347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75920" imgH="177723" progId="Equation.DSMT4">
                  <p:embed/>
                </p:oleObj>
              </mc:Choice>
              <mc:Fallback>
                <p:oleObj name="Equation" r:id="rId15" imgW="875920" imgH="177723" progId="Equation.DSMT4">
                  <p:embed/>
                  <p:pic>
                    <p:nvPicPr>
                      <p:cNvPr id="9234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151" y="4034242"/>
                        <a:ext cx="1697140" cy="3471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594674"/>
              </p:ext>
            </p:extLst>
          </p:nvPr>
        </p:nvGraphicFramePr>
        <p:xfrm>
          <a:off x="2951244" y="4426856"/>
          <a:ext cx="1797919" cy="478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516" imgH="177646" progId="Equation.DSMT4">
                  <p:embed/>
                </p:oleObj>
              </mc:Choice>
              <mc:Fallback>
                <p:oleObj name="Equation" r:id="rId17" imgW="672516" imgH="177646" progId="Equation.DSMT4">
                  <p:embed/>
                  <p:pic>
                    <p:nvPicPr>
                      <p:cNvPr id="9235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244" y="4426856"/>
                        <a:ext cx="1797919" cy="478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656263" y="830337"/>
            <a:ext cx="3337773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1. Move one of the radicals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to the other side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035995" y="1962709"/>
            <a:ext cx="2375971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2. FOIL both sides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7328" y="2799601"/>
            <a:ext cx="2922595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3. Make sure you know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how to expand each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side correctly!!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88527" y="3767558"/>
            <a:ext cx="2056973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4. Simplify and 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solve for “x”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6012097" y="3541985"/>
            <a:ext cx="1912703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5. Square both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 sides again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6004146" y="4237970"/>
            <a:ext cx="2048959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6. Go and check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 your solution</a:t>
            </a:r>
          </a:p>
        </p:txBody>
      </p:sp>
      <p:graphicFrame>
        <p:nvGraphicFramePr>
          <p:cNvPr id="8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388927"/>
              </p:ext>
            </p:extLst>
          </p:nvPr>
        </p:nvGraphicFramePr>
        <p:xfrm>
          <a:off x="219027" y="5014802"/>
          <a:ext cx="51419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819160" imgH="304560" progId="Equation.DSMT4">
                  <p:embed/>
                </p:oleObj>
              </mc:Choice>
              <mc:Fallback>
                <p:oleObj name="Equation" r:id="rId19" imgW="2819160" imgH="304560" progId="Equation.DSMT4">
                  <p:embed/>
                  <p:pic>
                    <p:nvPicPr>
                      <p:cNvPr id="8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27" y="5014802"/>
                        <a:ext cx="514191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302016"/>
              </p:ext>
            </p:extLst>
          </p:nvPr>
        </p:nvGraphicFramePr>
        <p:xfrm>
          <a:off x="1506304" y="5478591"/>
          <a:ext cx="35210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30320" imgH="304560" progId="Equation.DSMT4">
                  <p:embed/>
                </p:oleObj>
              </mc:Choice>
              <mc:Fallback>
                <p:oleObj name="Equation" r:id="rId21" imgW="1930320" imgH="304560" progId="Equation.DSMT4">
                  <p:embed/>
                  <p:pic>
                    <p:nvPicPr>
                      <p:cNvPr id="8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304" y="5478591"/>
                        <a:ext cx="352107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077188"/>
              </p:ext>
            </p:extLst>
          </p:nvPr>
        </p:nvGraphicFramePr>
        <p:xfrm>
          <a:off x="1874057" y="5943484"/>
          <a:ext cx="2755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11280" imgH="304560" progId="Equation.DSMT4">
                  <p:embed/>
                </p:oleObj>
              </mc:Choice>
              <mc:Fallback>
                <p:oleObj name="Equation" r:id="rId23" imgW="1511280" imgH="304560" progId="Equation.DSMT4">
                  <p:embed/>
                  <p:pic>
                    <p:nvPicPr>
                      <p:cNvPr id="8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057" y="5943484"/>
                        <a:ext cx="2755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396602"/>
              </p:ext>
            </p:extLst>
          </p:nvPr>
        </p:nvGraphicFramePr>
        <p:xfrm>
          <a:off x="2753426" y="6436638"/>
          <a:ext cx="1863361" cy="390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50680" imgH="177480" progId="Equation.DSMT4">
                  <p:embed/>
                </p:oleObj>
              </mc:Choice>
              <mc:Fallback>
                <p:oleObj name="Equation" r:id="rId25" imgW="850680" imgH="177480" progId="Equation.DSMT4">
                  <p:embed/>
                  <p:pic>
                    <p:nvPicPr>
                      <p:cNvPr id="8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3426" y="6436638"/>
                        <a:ext cx="1863361" cy="3909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87350" y="317500"/>
          <a:ext cx="354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43120" imgH="495000" progId="Equation.DSMT4">
                  <p:embed/>
                </p:oleObj>
              </mc:Choice>
              <mc:Fallback>
                <p:oleObj name="Equation" r:id="rId3" imgW="3543120" imgH="4950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317500"/>
                        <a:ext cx="35433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98100" y="866683"/>
          <a:ext cx="3670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70300" imgH="723900" progId="Equation.DSMT4">
                  <p:embed/>
                </p:oleObj>
              </mc:Choice>
              <mc:Fallback>
                <p:oleObj name="Equation" r:id="rId5" imgW="3670300" imgH="72390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00" y="866683"/>
                        <a:ext cx="3670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61587" y="1721300"/>
          <a:ext cx="375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59200" imgH="444500" progId="Equation.DSMT4">
                  <p:embed/>
                </p:oleObj>
              </mc:Choice>
              <mc:Fallback>
                <p:oleObj name="Equation" r:id="rId7" imgW="3759200" imgH="4445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87" y="1721300"/>
                        <a:ext cx="3759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706075" y="2278242"/>
          <a:ext cx="3060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60700" imgH="444500" progId="Equation.DSMT4">
                  <p:embed/>
                </p:oleObj>
              </mc:Choice>
              <mc:Fallback>
                <p:oleObj name="Equation" r:id="rId9" imgW="3060700" imgH="444500" progId="Equation.DSMT4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75" y="2278242"/>
                        <a:ext cx="3060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955312" y="2848154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52700" imgH="444500" progId="Equation.DSMT4">
                  <p:embed/>
                </p:oleObj>
              </mc:Choice>
              <mc:Fallback>
                <p:oleObj name="Equation" r:id="rId11" imgW="2552700" imgH="444500" progId="Equation.DSMT4">
                  <p:embed/>
                  <p:pic>
                    <p:nvPicPr>
                      <p:cNvPr id="1946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12" y="2848154"/>
                        <a:ext cx="255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1147400" y="3432354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84400" imgH="444500" progId="Equation.DSMT4">
                  <p:embed/>
                </p:oleObj>
              </mc:Choice>
              <mc:Fallback>
                <p:oleObj name="Equation" r:id="rId13" imgW="2184400" imgH="444500" progId="Equation.DSMT4">
                  <p:embed/>
                  <p:pic>
                    <p:nvPicPr>
                      <p:cNvPr id="1946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400" y="3432354"/>
                        <a:ext cx="2184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748937" y="3981358"/>
          <a:ext cx="2997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97200" imgH="723900" progId="Equation.DSMT4">
                  <p:embed/>
                </p:oleObj>
              </mc:Choice>
              <mc:Fallback>
                <p:oleObj name="Equation" r:id="rId15" imgW="2997200" imgH="723900" progId="Equation.DSMT4">
                  <p:embed/>
                  <p:pic>
                    <p:nvPicPr>
                      <p:cNvPr id="194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37" y="3981358"/>
                        <a:ext cx="2997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967286" y="4736597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52700" imgH="381000" progId="Equation.DSMT4">
                  <p:embed/>
                </p:oleObj>
              </mc:Choice>
              <mc:Fallback>
                <p:oleObj name="Equation" r:id="rId17" imgW="2552700" imgH="381000" progId="Equation.DSMT4">
                  <p:embed/>
                  <p:pic>
                    <p:nvPicPr>
                      <p:cNvPr id="1946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286" y="4736597"/>
                        <a:ext cx="2552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1217250" y="5229767"/>
          <a:ext cx="207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70100" imgH="381000" progId="Equation.DSMT4">
                  <p:embed/>
                </p:oleObj>
              </mc:Choice>
              <mc:Fallback>
                <p:oleObj name="Equation" r:id="rId19" imgW="2070100" imgH="381000" progId="Equation.DSMT4">
                  <p:embed/>
                  <p:pic>
                    <p:nvPicPr>
                      <p:cNvPr id="1946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250" y="5229767"/>
                        <a:ext cx="2070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1074375" y="5723117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25700" imgH="482600" progId="Equation.DSMT4">
                  <p:embed/>
                </p:oleObj>
              </mc:Choice>
              <mc:Fallback>
                <p:oleObj name="Equation" r:id="rId21" imgW="2425700" imgH="482600" progId="Equation.DSMT4">
                  <p:embed/>
                  <p:pic>
                    <p:nvPicPr>
                      <p:cNvPr id="1946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375" y="5723117"/>
                        <a:ext cx="2425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1077551" y="6297477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502" imgH="317362" progId="Equation.DSMT4">
                  <p:embed/>
                </p:oleObj>
              </mc:Choice>
              <mc:Fallback>
                <p:oleObj name="Equation" r:id="rId23" imgW="685502" imgH="317362" progId="Equation.DSMT4">
                  <p:embed/>
                  <p:pic>
                    <p:nvPicPr>
                      <p:cNvPr id="1946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551" y="6297477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148391" y="6254750"/>
          <a:ext cx="140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09088" imgH="393529" progId="Equation.DSMT4">
                  <p:embed/>
                </p:oleObj>
              </mc:Choice>
              <mc:Fallback>
                <p:oleObj name="Equation" r:id="rId25" imgW="1409088" imgH="393529" progId="Equation.DSMT4">
                  <p:embed/>
                  <p:pic>
                    <p:nvPicPr>
                      <p:cNvPr id="1947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91" y="6254750"/>
                        <a:ext cx="1409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277394" y="300446"/>
            <a:ext cx="1083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Check: </a:t>
            </a:r>
          </a:p>
        </p:txBody>
      </p:sp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6246453" y="362721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502" imgH="317362" progId="Equation.DSMT4">
                  <p:embed/>
                </p:oleObj>
              </mc:Choice>
              <mc:Fallback>
                <p:oleObj name="Equation" r:id="rId27" imgW="685502" imgH="317362" progId="Equation.DSMT4">
                  <p:embed/>
                  <p:pic>
                    <p:nvPicPr>
                      <p:cNvPr id="1947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453" y="362721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5095875" y="746488"/>
          <a:ext cx="3289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289300" imgH="596900" progId="Equation.DSMT4">
                  <p:embed/>
                </p:oleObj>
              </mc:Choice>
              <mc:Fallback>
                <p:oleObj name="Equation" r:id="rId29" imgW="3289300" imgH="596900" progId="Equation.DSMT4">
                  <p:embed/>
                  <p:pic>
                    <p:nvPicPr>
                      <p:cNvPr id="1947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5" y="746488"/>
                        <a:ext cx="3289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5813019" y="1444761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184400" imgH="444500" progId="Equation.DSMT4">
                  <p:embed/>
                </p:oleObj>
              </mc:Choice>
              <mc:Fallback>
                <p:oleObj name="Equation" r:id="rId31" imgW="2184400" imgH="444500" progId="Equation.DSMT4">
                  <p:embed/>
                  <p:pic>
                    <p:nvPicPr>
                      <p:cNvPr id="1947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019" y="1444761"/>
                        <a:ext cx="2184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6348413" y="2072051"/>
          <a:ext cx="110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04900" imgH="304800" progId="Equation.DSMT4">
                  <p:embed/>
                </p:oleObj>
              </mc:Choice>
              <mc:Fallback>
                <p:oleObj name="Equation" r:id="rId33" imgW="1104900" imgH="304800" progId="Equation.DSMT4">
                  <p:embed/>
                  <p:pic>
                    <p:nvPicPr>
                      <p:cNvPr id="1947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413" y="2072051"/>
                        <a:ext cx="110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6342063" y="2722563"/>
          <a:ext cx="74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48975" imgH="317362" progId="Equation.DSMT4">
                  <p:embed/>
                </p:oleObj>
              </mc:Choice>
              <mc:Fallback>
                <p:oleObj name="Equation" r:id="rId35" imgW="748975" imgH="317362" progId="Equation.DSMT4">
                  <p:embed/>
                  <p:pic>
                    <p:nvPicPr>
                      <p:cNvPr id="1947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2722563"/>
                        <a:ext cx="749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5046663" y="3159125"/>
          <a:ext cx="340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403600" imgH="596900" progId="Equation.DSMT4">
                  <p:embed/>
                </p:oleObj>
              </mc:Choice>
              <mc:Fallback>
                <p:oleObj name="Equation" r:id="rId37" imgW="3403600" imgH="596900" progId="Equation.DSMT4">
                  <p:embed/>
                  <p:pic>
                    <p:nvPicPr>
                      <p:cNvPr id="1947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3159125"/>
                        <a:ext cx="340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5588000" y="3923574"/>
          <a:ext cx="233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336800" imgH="444500" progId="Equation.DSMT4">
                  <p:embed/>
                </p:oleObj>
              </mc:Choice>
              <mc:Fallback>
                <p:oleObj name="Equation" r:id="rId39" imgW="2336800" imgH="444500" progId="Equation.DSMT4">
                  <p:embed/>
                  <p:pic>
                    <p:nvPicPr>
                      <p:cNvPr id="1947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3923574"/>
                        <a:ext cx="2336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5957888" y="4468813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562100" imgH="444500" progId="Equation.DSMT4">
                  <p:embed/>
                </p:oleObj>
              </mc:Choice>
              <mc:Fallback>
                <p:oleObj name="Equation" r:id="rId41" imgW="1562100" imgH="444500" progId="Equation.DSMT4">
                  <p:embed/>
                  <p:pic>
                    <p:nvPicPr>
                      <p:cNvPr id="1947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888" y="4468813"/>
                        <a:ext cx="1562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381904" y="5029199"/>
            <a:ext cx="2859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So x = 6 is extraneous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41819" y="5826035"/>
            <a:ext cx="4043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/>
              <a:t>Therefore, x = 1 is the solution.</a:t>
            </a:r>
          </a:p>
        </p:txBody>
      </p:sp>
      <p:graphicFrame>
        <p:nvGraphicFramePr>
          <p:cNvPr id="99490" name="Object 162"/>
          <p:cNvGraphicFramePr>
            <a:graphicFrameLocks noChangeAspect="1"/>
          </p:cNvGraphicFramePr>
          <p:nvPr/>
        </p:nvGraphicFramePr>
        <p:xfrm>
          <a:off x="4759398" y="254000"/>
          <a:ext cx="394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949560" imgH="545760" progId="Equation.DSMT4">
                  <p:embed/>
                </p:oleObj>
              </mc:Choice>
              <mc:Fallback>
                <p:oleObj name="Equation" r:id="rId43" imgW="3949560" imgH="545760" progId="Equation.DSMT4">
                  <p:embed/>
                  <p:pic>
                    <p:nvPicPr>
                      <p:cNvPr id="9949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98" y="254000"/>
                        <a:ext cx="3949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99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661537"/>
              </p:ext>
            </p:extLst>
          </p:nvPr>
        </p:nvGraphicFramePr>
        <p:xfrm>
          <a:off x="298450" y="177800"/>
          <a:ext cx="394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49560" imgH="545760" progId="Equation.DSMT4">
                  <p:embed/>
                </p:oleObj>
              </mc:Choice>
              <mc:Fallback>
                <p:oleObj name="Equation" r:id="rId3" imgW="3949560" imgH="54576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177800"/>
                        <a:ext cx="3949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154004"/>
              </p:ext>
            </p:extLst>
          </p:nvPr>
        </p:nvGraphicFramePr>
        <p:xfrm>
          <a:off x="499198" y="775092"/>
          <a:ext cx="4089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89400" imgH="800100" progId="Equation.DSMT4">
                  <p:embed/>
                </p:oleObj>
              </mc:Choice>
              <mc:Fallback>
                <p:oleObj name="Equation" r:id="rId5" imgW="4089400" imgH="80010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98" y="775092"/>
                        <a:ext cx="4089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762953"/>
              </p:ext>
            </p:extLst>
          </p:nvPr>
        </p:nvGraphicFramePr>
        <p:xfrm>
          <a:off x="1185714" y="1660378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381000" progId="Equation.DSMT4">
                  <p:embed/>
                </p:oleObj>
              </mc:Choice>
              <mc:Fallback>
                <p:oleObj name="Equation" r:id="rId7" imgW="2743200" imgH="3810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714" y="1660378"/>
                        <a:ext cx="2743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844739"/>
              </p:ext>
            </p:extLst>
          </p:nvPr>
        </p:nvGraphicFramePr>
        <p:xfrm>
          <a:off x="499198" y="2393969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25700" imgH="381000" progId="Equation.DSMT4">
                  <p:embed/>
                </p:oleObj>
              </mc:Choice>
              <mc:Fallback>
                <p:oleObj name="Equation" r:id="rId9" imgW="2425700" imgH="3810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98" y="2393969"/>
                        <a:ext cx="2425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299204"/>
              </p:ext>
            </p:extLst>
          </p:nvPr>
        </p:nvGraphicFramePr>
        <p:xfrm>
          <a:off x="92798" y="2997837"/>
          <a:ext cx="283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832100" imgH="482600" progId="Equation.DSMT4">
                  <p:embed/>
                </p:oleObj>
              </mc:Choice>
              <mc:Fallback>
                <p:oleObj name="Equation" r:id="rId11" imgW="2832100" imgH="482600" progId="Equation.DSMT4">
                  <p:embed/>
                  <p:pic>
                    <p:nvPicPr>
                      <p:cNvPr id="184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98" y="2997837"/>
                        <a:ext cx="2832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965385"/>
              </p:ext>
            </p:extLst>
          </p:nvPr>
        </p:nvGraphicFramePr>
        <p:xfrm>
          <a:off x="175015" y="3747843"/>
          <a:ext cx="812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800" imgH="825500" progId="Equation.DSMT4">
                  <p:embed/>
                </p:oleObj>
              </mc:Choice>
              <mc:Fallback>
                <p:oleObj name="Equation" r:id="rId13" imgW="812800" imgH="825500" progId="Equation.DSMT4">
                  <p:embed/>
                  <p:pic>
                    <p:nvPicPr>
                      <p:cNvPr id="184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015" y="3747843"/>
                        <a:ext cx="812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092040"/>
              </p:ext>
            </p:extLst>
          </p:nvPr>
        </p:nvGraphicFramePr>
        <p:xfrm>
          <a:off x="1240854" y="3762375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14500" imgH="838200" progId="Equation.DSMT4">
                  <p:embed/>
                </p:oleObj>
              </mc:Choice>
              <mc:Fallback>
                <p:oleObj name="Equation" r:id="rId15" imgW="1714500" imgH="838200" progId="Equation.DSMT4">
                  <p:embed/>
                  <p:pic>
                    <p:nvPicPr>
                      <p:cNvPr id="184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854" y="3762375"/>
                        <a:ext cx="171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400800" y="346360"/>
            <a:ext cx="116089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/>
              <a:t>Check: </a:t>
            </a:r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818053"/>
              </p:ext>
            </p:extLst>
          </p:nvPr>
        </p:nvGraphicFramePr>
        <p:xfrm>
          <a:off x="7547208" y="468353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5920" imgH="317160" progId="Equation.DSMT4">
                  <p:embed/>
                </p:oleObj>
              </mc:Choice>
              <mc:Fallback>
                <p:oleObj name="Equation" r:id="rId17" imgW="1015920" imgH="317160" progId="Equation.DSMT4">
                  <p:embed/>
                  <p:pic>
                    <p:nvPicPr>
                      <p:cNvPr id="1844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7208" y="468353"/>
                        <a:ext cx="1016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61907"/>
              </p:ext>
            </p:extLst>
          </p:nvPr>
        </p:nvGraphicFramePr>
        <p:xfrm>
          <a:off x="5122476" y="947761"/>
          <a:ext cx="3631563" cy="89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24300" imgH="965200" progId="Equation.DSMT4">
                  <p:embed/>
                </p:oleObj>
              </mc:Choice>
              <mc:Fallback>
                <p:oleObj name="Equation" r:id="rId19" imgW="3924300" imgH="965200" progId="Equation.DSMT4">
                  <p:embed/>
                  <p:pic>
                    <p:nvPicPr>
                      <p:cNvPr id="1844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476" y="947761"/>
                        <a:ext cx="3631563" cy="89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079173"/>
              </p:ext>
            </p:extLst>
          </p:nvPr>
        </p:nvGraphicFramePr>
        <p:xfrm>
          <a:off x="5266747" y="1850878"/>
          <a:ext cx="3429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9000" imgH="901700" progId="Equation.DSMT4">
                  <p:embed/>
                </p:oleObj>
              </mc:Choice>
              <mc:Fallback>
                <p:oleObj name="Equation" r:id="rId21" imgW="3429000" imgH="901700" progId="Equation.DSMT4">
                  <p:embed/>
                  <p:pic>
                    <p:nvPicPr>
                      <p:cNvPr id="1844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6747" y="1850878"/>
                        <a:ext cx="3429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895886"/>
              </p:ext>
            </p:extLst>
          </p:nvPr>
        </p:nvGraphicFramePr>
        <p:xfrm>
          <a:off x="5457247" y="2720912"/>
          <a:ext cx="3238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238500" imgH="901700" progId="Equation.DSMT4">
                  <p:embed/>
                </p:oleObj>
              </mc:Choice>
              <mc:Fallback>
                <p:oleObj name="Equation" r:id="rId23" imgW="3238500" imgH="901700" progId="Equation.DSMT4">
                  <p:embed/>
                  <p:pic>
                    <p:nvPicPr>
                      <p:cNvPr id="1844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247" y="2720912"/>
                        <a:ext cx="3238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891114"/>
              </p:ext>
            </p:extLst>
          </p:nvPr>
        </p:nvGraphicFramePr>
        <p:xfrm>
          <a:off x="4622800" y="3608143"/>
          <a:ext cx="4432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32300" imgH="965200" progId="Equation.DSMT4">
                  <p:embed/>
                </p:oleObj>
              </mc:Choice>
              <mc:Fallback>
                <p:oleObj name="Equation" r:id="rId25" imgW="4432300" imgH="965200" progId="Equation.DSMT4">
                  <p:embed/>
                  <p:pic>
                    <p:nvPicPr>
                      <p:cNvPr id="184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608143"/>
                        <a:ext cx="4432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691520"/>
              </p:ext>
            </p:extLst>
          </p:nvPr>
        </p:nvGraphicFramePr>
        <p:xfrm>
          <a:off x="4857750" y="4600575"/>
          <a:ext cx="3797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797300" imgH="901700" progId="Equation.DSMT4">
                  <p:embed/>
                </p:oleObj>
              </mc:Choice>
              <mc:Fallback>
                <p:oleObj name="Equation" r:id="rId27" imgW="3797300" imgH="901700" progId="Equation.DSMT4">
                  <p:embed/>
                  <p:pic>
                    <p:nvPicPr>
                      <p:cNvPr id="184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4600575"/>
                        <a:ext cx="3797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115327"/>
              </p:ext>
            </p:extLst>
          </p:nvPr>
        </p:nvGraphicFramePr>
        <p:xfrm>
          <a:off x="5022850" y="5529507"/>
          <a:ext cx="363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32200" imgH="901700" progId="Equation.DSMT4">
                  <p:embed/>
                </p:oleObj>
              </mc:Choice>
              <mc:Fallback>
                <p:oleObj name="Equation" r:id="rId29" imgW="3632200" imgH="901700" progId="Equation.DSMT4">
                  <p:embed/>
                  <p:pic>
                    <p:nvPicPr>
                      <p:cNvPr id="184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5529507"/>
                        <a:ext cx="36322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328403" y="2704762"/>
            <a:ext cx="3471862" cy="3945922"/>
            <a:chOff x="1725143" y="2881813"/>
            <a:chExt cx="3471862" cy="3945922"/>
          </a:xfrm>
        </p:grpSpPr>
        <p:sp>
          <p:nvSpPr>
            <p:cNvPr id="7" name="AutoShape 193"/>
            <p:cNvSpPr>
              <a:spLocks noChangeAspect="1" noChangeArrowheads="1" noTextEdit="1"/>
            </p:cNvSpPr>
            <p:nvPr/>
          </p:nvSpPr>
          <p:spPr bwMode="auto">
            <a:xfrm>
              <a:off x="1725143" y="2889147"/>
              <a:ext cx="3471862" cy="3938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Rectangle 195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9" name="Line 196"/>
            <p:cNvSpPr>
              <a:spLocks noChangeShapeType="1"/>
            </p:cNvSpPr>
            <p:nvPr/>
          </p:nvSpPr>
          <p:spPr bwMode="auto">
            <a:xfrm flipV="1">
              <a:off x="199286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97"/>
            <p:cNvSpPr>
              <a:spLocks noChangeShapeType="1"/>
            </p:cNvSpPr>
            <p:nvPr/>
          </p:nvSpPr>
          <p:spPr bwMode="auto">
            <a:xfrm flipV="1">
              <a:off x="1996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98"/>
            <p:cNvSpPr>
              <a:spLocks noChangeShapeType="1"/>
            </p:cNvSpPr>
            <p:nvPr/>
          </p:nvSpPr>
          <p:spPr bwMode="auto">
            <a:xfrm flipV="1">
              <a:off x="2260580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99"/>
            <p:cNvSpPr>
              <a:spLocks noChangeShapeType="1"/>
            </p:cNvSpPr>
            <p:nvPr/>
          </p:nvSpPr>
          <p:spPr bwMode="auto">
            <a:xfrm flipV="1">
              <a:off x="226421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200"/>
            <p:cNvSpPr>
              <a:spLocks noChangeShapeType="1"/>
            </p:cNvSpPr>
            <p:nvPr/>
          </p:nvSpPr>
          <p:spPr bwMode="auto">
            <a:xfrm flipV="1">
              <a:off x="279359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1"/>
            <p:cNvSpPr>
              <a:spLocks noChangeShapeType="1"/>
            </p:cNvSpPr>
            <p:nvPr/>
          </p:nvSpPr>
          <p:spPr bwMode="auto">
            <a:xfrm flipV="1">
              <a:off x="2796017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02"/>
            <p:cNvSpPr>
              <a:spLocks noChangeShapeType="1"/>
            </p:cNvSpPr>
            <p:nvPr/>
          </p:nvSpPr>
          <p:spPr bwMode="auto">
            <a:xfrm flipV="1">
              <a:off x="305767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03"/>
            <p:cNvSpPr>
              <a:spLocks noChangeShapeType="1"/>
            </p:cNvSpPr>
            <p:nvPr/>
          </p:nvSpPr>
          <p:spPr bwMode="auto">
            <a:xfrm flipV="1">
              <a:off x="306131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04"/>
            <p:cNvSpPr>
              <a:spLocks noChangeShapeType="1"/>
            </p:cNvSpPr>
            <p:nvPr/>
          </p:nvSpPr>
          <p:spPr bwMode="auto">
            <a:xfrm flipV="1">
              <a:off x="332539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05"/>
            <p:cNvSpPr>
              <a:spLocks noChangeShapeType="1"/>
            </p:cNvSpPr>
            <p:nvPr/>
          </p:nvSpPr>
          <p:spPr bwMode="auto">
            <a:xfrm flipV="1">
              <a:off x="332903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06"/>
            <p:cNvSpPr>
              <a:spLocks noChangeShapeType="1"/>
            </p:cNvSpPr>
            <p:nvPr/>
          </p:nvSpPr>
          <p:spPr bwMode="auto">
            <a:xfrm flipV="1">
              <a:off x="358948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07"/>
            <p:cNvSpPr>
              <a:spLocks noChangeShapeType="1"/>
            </p:cNvSpPr>
            <p:nvPr/>
          </p:nvSpPr>
          <p:spPr bwMode="auto">
            <a:xfrm flipV="1">
              <a:off x="359311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08"/>
            <p:cNvSpPr>
              <a:spLocks noChangeShapeType="1"/>
            </p:cNvSpPr>
            <p:nvPr/>
          </p:nvSpPr>
          <p:spPr bwMode="auto">
            <a:xfrm flipV="1">
              <a:off x="385720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09"/>
            <p:cNvSpPr>
              <a:spLocks noChangeShapeType="1"/>
            </p:cNvSpPr>
            <p:nvPr/>
          </p:nvSpPr>
          <p:spPr bwMode="auto">
            <a:xfrm flipV="1">
              <a:off x="386083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0"/>
            <p:cNvSpPr>
              <a:spLocks noChangeShapeType="1"/>
            </p:cNvSpPr>
            <p:nvPr/>
          </p:nvSpPr>
          <p:spPr bwMode="auto">
            <a:xfrm flipV="1">
              <a:off x="412249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11"/>
            <p:cNvSpPr>
              <a:spLocks noChangeShapeType="1"/>
            </p:cNvSpPr>
            <p:nvPr/>
          </p:nvSpPr>
          <p:spPr bwMode="auto">
            <a:xfrm flipV="1">
              <a:off x="4126131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12"/>
            <p:cNvSpPr>
              <a:spLocks noChangeShapeType="1"/>
            </p:cNvSpPr>
            <p:nvPr/>
          </p:nvSpPr>
          <p:spPr bwMode="auto">
            <a:xfrm flipV="1">
              <a:off x="4390215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13"/>
            <p:cNvSpPr>
              <a:spLocks noChangeShapeType="1"/>
            </p:cNvSpPr>
            <p:nvPr/>
          </p:nvSpPr>
          <p:spPr bwMode="auto">
            <a:xfrm flipV="1">
              <a:off x="439384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14"/>
            <p:cNvSpPr>
              <a:spLocks noChangeShapeType="1"/>
            </p:cNvSpPr>
            <p:nvPr/>
          </p:nvSpPr>
          <p:spPr bwMode="auto">
            <a:xfrm flipV="1">
              <a:off x="4654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5"/>
            <p:cNvSpPr>
              <a:spLocks noChangeShapeType="1"/>
            </p:cNvSpPr>
            <p:nvPr/>
          </p:nvSpPr>
          <p:spPr bwMode="auto">
            <a:xfrm flipV="1">
              <a:off x="4657934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16"/>
            <p:cNvSpPr>
              <a:spLocks noChangeShapeType="1"/>
            </p:cNvSpPr>
            <p:nvPr/>
          </p:nvSpPr>
          <p:spPr bwMode="auto">
            <a:xfrm flipV="1">
              <a:off x="4922018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17"/>
            <p:cNvSpPr>
              <a:spLocks noChangeShapeType="1"/>
            </p:cNvSpPr>
            <p:nvPr/>
          </p:nvSpPr>
          <p:spPr bwMode="auto">
            <a:xfrm flipV="1">
              <a:off x="492565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18"/>
            <p:cNvSpPr>
              <a:spLocks noChangeShapeType="1"/>
            </p:cNvSpPr>
            <p:nvPr/>
          </p:nvSpPr>
          <p:spPr bwMode="auto">
            <a:xfrm>
              <a:off x="1732411" y="656369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19"/>
            <p:cNvSpPr>
              <a:spLocks noChangeShapeType="1"/>
            </p:cNvSpPr>
            <p:nvPr/>
          </p:nvSpPr>
          <p:spPr bwMode="auto">
            <a:xfrm>
              <a:off x="1732411" y="657103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20"/>
            <p:cNvSpPr>
              <a:spLocks noChangeShapeType="1"/>
            </p:cNvSpPr>
            <p:nvPr/>
          </p:nvSpPr>
          <p:spPr bwMode="auto">
            <a:xfrm>
              <a:off x="1732411" y="631432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1"/>
            <p:cNvSpPr>
              <a:spLocks noChangeShapeType="1"/>
            </p:cNvSpPr>
            <p:nvPr/>
          </p:nvSpPr>
          <p:spPr bwMode="auto">
            <a:xfrm>
              <a:off x="1732411" y="63216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22"/>
            <p:cNvSpPr>
              <a:spLocks noChangeShapeType="1"/>
            </p:cNvSpPr>
            <p:nvPr/>
          </p:nvSpPr>
          <p:spPr bwMode="auto">
            <a:xfrm>
              <a:off x="1732411" y="607228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23"/>
            <p:cNvSpPr>
              <a:spLocks noChangeShapeType="1"/>
            </p:cNvSpPr>
            <p:nvPr/>
          </p:nvSpPr>
          <p:spPr bwMode="auto">
            <a:xfrm>
              <a:off x="1732411" y="60796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24"/>
            <p:cNvSpPr>
              <a:spLocks noChangeShapeType="1"/>
            </p:cNvSpPr>
            <p:nvPr/>
          </p:nvSpPr>
          <p:spPr bwMode="auto">
            <a:xfrm>
              <a:off x="1732411" y="583025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25"/>
            <p:cNvSpPr>
              <a:spLocks noChangeShapeType="1"/>
            </p:cNvSpPr>
            <p:nvPr/>
          </p:nvSpPr>
          <p:spPr bwMode="auto">
            <a:xfrm>
              <a:off x="1732411" y="583758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26"/>
            <p:cNvSpPr>
              <a:spLocks noChangeShapeType="1"/>
            </p:cNvSpPr>
            <p:nvPr/>
          </p:nvSpPr>
          <p:spPr bwMode="auto">
            <a:xfrm>
              <a:off x="1732411" y="558088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27"/>
            <p:cNvSpPr>
              <a:spLocks noChangeShapeType="1"/>
            </p:cNvSpPr>
            <p:nvPr/>
          </p:nvSpPr>
          <p:spPr bwMode="auto">
            <a:xfrm>
              <a:off x="1732411" y="558821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28"/>
            <p:cNvSpPr>
              <a:spLocks noChangeShapeType="1"/>
            </p:cNvSpPr>
            <p:nvPr/>
          </p:nvSpPr>
          <p:spPr bwMode="auto">
            <a:xfrm>
              <a:off x="1732411" y="5338846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229"/>
            <p:cNvSpPr>
              <a:spLocks noChangeShapeType="1"/>
            </p:cNvSpPr>
            <p:nvPr/>
          </p:nvSpPr>
          <p:spPr bwMode="auto">
            <a:xfrm>
              <a:off x="1732411" y="534618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230"/>
            <p:cNvSpPr>
              <a:spLocks noChangeShapeType="1"/>
            </p:cNvSpPr>
            <p:nvPr/>
          </p:nvSpPr>
          <p:spPr bwMode="auto">
            <a:xfrm>
              <a:off x="1732411" y="509681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231"/>
            <p:cNvSpPr>
              <a:spLocks noChangeShapeType="1"/>
            </p:cNvSpPr>
            <p:nvPr/>
          </p:nvSpPr>
          <p:spPr bwMode="auto">
            <a:xfrm>
              <a:off x="1732411" y="510414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232"/>
            <p:cNvSpPr>
              <a:spLocks noChangeShapeType="1"/>
            </p:cNvSpPr>
            <p:nvPr/>
          </p:nvSpPr>
          <p:spPr bwMode="auto">
            <a:xfrm>
              <a:off x="1732411" y="460540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233"/>
            <p:cNvSpPr>
              <a:spLocks noChangeShapeType="1"/>
            </p:cNvSpPr>
            <p:nvPr/>
          </p:nvSpPr>
          <p:spPr bwMode="auto">
            <a:xfrm>
              <a:off x="1732411" y="461273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234"/>
            <p:cNvSpPr>
              <a:spLocks noChangeShapeType="1"/>
            </p:cNvSpPr>
            <p:nvPr/>
          </p:nvSpPr>
          <p:spPr bwMode="auto">
            <a:xfrm>
              <a:off x="1732411" y="4363367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235"/>
            <p:cNvSpPr>
              <a:spLocks noChangeShapeType="1"/>
            </p:cNvSpPr>
            <p:nvPr/>
          </p:nvSpPr>
          <p:spPr bwMode="auto">
            <a:xfrm>
              <a:off x="1732411" y="437070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236"/>
            <p:cNvSpPr>
              <a:spLocks noChangeShapeType="1"/>
            </p:cNvSpPr>
            <p:nvPr/>
          </p:nvSpPr>
          <p:spPr bwMode="auto">
            <a:xfrm>
              <a:off x="1732411" y="4121331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237"/>
            <p:cNvSpPr>
              <a:spLocks noChangeShapeType="1"/>
            </p:cNvSpPr>
            <p:nvPr/>
          </p:nvSpPr>
          <p:spPr bwMode="auto">
            <a:xfrm>
              <a:off x="1732411" y="412866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238"/>
            <p:cNvSpPr>
              <a:spLocks noChangeShapeType="1"/>
            </p:cNvSpPr>
            <p:nvPr/>
          </p:nvSpPr>
          <p:spPr bwMode="auto">
            <a:xfrm>
              <a:off x="1732411" y="3871960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239"/>
            <p:cNvSpPr>
              <a:spLocks noChangeShapeType="1"/>
            </p:cNvSpPr>
            <p:nvPr/>
          </p:nvSpPr>
          <p:spPr bwMode="auto">
            <a:xfrm>
              <a:off x="1732411" y="387929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240"/>
            <p:cNvSpPr>
              <a:spLocks noChangeShapeType="1"/>
            </p:cNvSpPr>
            <p:nvPr/>
          </p:nvSpPr>
          <p:spPr bwMode="auto">
            <a:xfrm>
              <a:off x="1732411" y="362992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241"/>
            <p:cNvSpPr>
              <a:spLocks noChangeShapeType="1"/>
            </p:cNvSpPr>
            <p:nvPr/>
          </p:nvSpPr>
          <p:spPr bwMode="auto">
            <a:xfrm>
              <a:off x="1732411" y="363725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242"/>
            <p:cNvSpPr>
              <a:spLocks noChangeShapeType="1"/>
            </p:cNvSpPr>
            <p:nvPr/>
          </p:nvSpPr>
          <p:spPr bwMode="auto">
            <a:xfrm>
              <a:off x="1732411" y="338788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243"/>
            <p:cNvSpPr>
              <a:spLocks noChangeShapeType="1"/>
            </p:cNvSpPr>
            <p:nvPr/>
          </p:nvSpPr>
          <p:spPr bwMode="auto">
            <a:xfrm>
              <a:off x="1732411" y="3395223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244"/>
            <p:cNvSpPr>
              <a:spLocks noChangeShapeType="1"/>
            </p:cNvSpPr>
            <p:nvPr/>
          </p:nvSpPr>
          <p:spPr bwMode="auto">
            <a:xfrm>
              <a:off x="1732411" y="313851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245"/>
            <p:cNvSpPr>
              <a:spLocks noChangeShapeType="1"/>
            </p:cNvSpPr>
            <p:nvPr/>
          </p:nvSpPr>
          <p:spPr bwMode="auto">
            <a:xfrm>
              <a:off x="1732411" y="3145852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246"/>
            <p:cNvSpPr>
              <a:spLocks noChangeShapeType="1"/>
            </p:cNvSpPr>
            <p:nvPr/>
          </p:nvSpPr>
          <p:spPr bwMode="auto">
            <a:xfrm>
              <a:off x="1732411" y="4840105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247"/>
            <p:cNvSpPr>
              <a:spLocks noChangeShapeType="1"/>
            </p:cNvSpPr>
            <p:nvPr/>
          </p:nvSpPr>
          <p:spPr bwMode="auto">
            <a:xfrm>
              <a:off x="1732411" y="4847439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248"/>
            <p:cNvSpPr>
              <a:spLocks noChangeShapeType="1"/>
            </p:cNvSpPr>
            <p:nvPr/>
          </p:nvSpPr>
          <p:spPr bwMode="auto">
            <a:xfrm>
              <a:off x="1732411" y="4854774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249"/>
            <p:cNvSpPr>
              <a:spLocks noChangeShapeType="1"/>
            </p:cNvSpPr>
            <p:nvPr/>
          </p:nvSpPr>
          <p:spPr bwMode="auto">
            <a:xfrm>
              <a:off x="1732411" y="4862108"/>
              <a:ext cx="3460959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Rectangle 250"/>
            <p:cNvSpPr>
              <a:spLocks noChangeArrowheads="1"/>
            </p:cNvSpPr>
            <p:nvPr/>
          </p:nvSpPr>
          <p:spPr bwMode="auto">
            <a:xfrm>
              <a:off x="5121898" y="4620072"/>
              <a:ext cx="58147" cy="205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4" name="Freeform 251"/>
            <p:cNvSpPr>
              <a:spLocks/>
            </p:cNvSpPr>
            <p:nvPr/>
          </p:nvSpPr>
          <p:spPr bwMode="auto">
            <a:xfrm>
              <a:off x="5155818" y="4788764"/>
              <a:ext cx="31496" cy="132020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5" name="Line 252"/>
            <p:cNvSpPr>
              <a:spLocks noChangeShapeType="1"/>
            </p:cNvSpPr>
            <p:nvPr/>
          </p:nvSpPr>
          <p:spPr bwMode="auto">
            <a:xfrm flipV="1">
              <a:off x="2522242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253"/>
            <p:cNvSpPr>
              <a:spLocks noChangeShapeType="1"/>
            </p:cNvSpPr>
            <p:nvPr/>
          </p:nvSpPr>
          <p:spPr bwMode="auto">
            <a:xfrm flipV="1">
              <a:off x="2525876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254"/>
            <p:cNvSpPr>
              <a:spLocks noChangeShapeType="1"/>
            </p:cNvSpPr>
            <p:nvPr/>
          </p:nvSpPr>
          <p:spPr bwMode="auto">
            <a:xfrm flipV="1">
              <a:off x="2528299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255"/>
            <p:cNvSpPr>
              <a:spLocks noChangeShapeType="1"/>
            </p:cNvSpPr>
            <p:nvPr/>
          </p:nvSpPr>
          <p:spPr bwMode="auto">
            <a:xfrm flipV="1">
              <a:off x="2531933" y="2896481"/>
              <a:ext cx="1211" cy="391658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256"/>
            <p:cNvSpPr>
              <a:spLocks noChangeArrowheads="1"/>
            </p:cNvSpPr>
            <p:nvPr/>
          </p:nvSpPr>
          <p:spPr bwMode="auto">
            <a:xfrm>
              <a:off x="2569486" y="2881813"/>
              <a:ext cx="58147" cy="205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0" name="Freeform 257"/>
            <p:cNvSpPr>
              <a:spLocks/>
            </p:cNvSpPr>
            <p:nvPr/>
          </p:nvSpPr>
          <p:spPr bwMode="auto">
            <a:xfrm>
              <a:off x="2498014" y="2903816"/>
              <a:ext cx="61781" cy="66010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1" name="Rectangle 258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" name="Line 259"/>
            <p:cNvSpPr>
              <a:spLocks noChangeShapeType="1"/>
            </p:cNvSpPr>
            <p:nvPr/>
          </p:nvSpPr>
          <p:spPr bwMode="auto">
            <a:xfrm>
              <a:off x="199649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260"/>
            <p:cNvSpPr>
              <a:spLocks noChangeArrowheads="1"/>
            </p:cNvSpPr>
            <p:nvPr/>
          </p:nvSpPr>
          <p:spPr bwMode="auto">
            <a:xfrm>
              <a:off x="1962577" y="4898780"/>
              <a:ext cx="101757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4" name="Rectangle 261"/>
            <p:cNvSpPr>
              <a:spLocks noChangeArrowheads="1"/>
            </p:cNvSpPr>
            <p:nvPr/>
          </p:nvSpPr>
          <p:spPr bwMode="auto">
            <a:xfrm>
              <a:off x="2542836" y="4898780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5" name="Line 262"/>
            <p:cNvSpPr>
              <a:spLocks noChangeShapeType="1"/>
            </p:cNvSpPr>
            <p:nvPr/>
          </p:nvSpPr>
          <p:spPr bwMode="auto">
            <a:xfrm>
              <a:off x="3061313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Rectangle 263"/>
            <p:cNvSpPr>
              <a:spLocks noChangeArrowheads="1"/>
            </p:cNvSpPr>
            <p:nvPr/>
          </p:nvSpPr>
          <p:spPr bwMode="auto">
            <a:xfrm>
              <a:off x="3064947" y="4898780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7" name="Line 264"/>
            <p:cNvSpPr>
              <a:spLocks noChangeShapeType="1"/>
            </p:cNvSpPr>
            <p:nvPr/>
          </p:nvSpPr>
          <p:spPr bwMode="auto">
            <a:xfrm>
              <a:off x="3593116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" name="Rectangle 265"/>
            <p:cNvSpPr>
              <a:spLocks noChangeArrowheads="1"/>
            </p:cNvSpPr>
            <p:nvPr/>
          </p:nvSpPr>
          <p:spPr bwMode="auto">
            <a:xfrm>
              <a:off x="3596750" y="4898780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9" name="Line 266"/>
            <p:cNvSpPr>
              <a:spLocks noChangeShapeType="1"/>
            </p:cNvSpPr>
            <p:nvPr/>
          </p:nvSpPr>
          <p:spPr bwMode="auto">
            <a:xfrm>
              <a:off x="4126131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Rectangle 267"/>
            <p:cNvSpPr>
              <a:spLocks noChangeArrowheads="1"/>
            </p:cNvSpPr>
            <p:nvPr/>
          </p:nvSpPr>
          <p:spPr bwMode="auto">
            <a:xfrm>
              <a:off x="4128553" y="4898780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1" name="Line 268"/>
            <p:cNvSpPr>
              <a:spLocks noChangeShapeType="1"/>
            </p:cNvSpPr>
            <p:nvPr/>
          </p:nvSpPr>
          <p:spPr bwMode="auto">
            <a:xfrm>
              <a:off x="4657934" y="4818102"/>
              <a:ext cx="1211" cy="8067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" name="Rectangle 269"/>
            <p:cNvSpPr>
              <a:spLocks noChangeArrowheads="1"/>
            </p:cNvSpPr>
            <p:nvPr/>
          </p:nvSpPr>
          <p:spPr bwMode="auto">
            <a:xfrm>
              <a:off x="4661568" y="4898780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" name="Rectangle 270"/>
            <p:cNvSpPr>
              <a:spLocks noChangeArrowheads="1"/>
            </p:cNvSpPr>
            <p:nvPr/>
          </p:nvSpPr>
          <p:spPr bwMode="auto">
            <a:xfrm>
              <a:off x="2441078" y="6248315"/>
              <a:ext cx="101757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4" name="Line 271"/>
            <p:cNvSpPr>
              <a:spLocks noChangeShapeType="1"/>
            </p:cNvSpPr>
            <p:nvPr/>
          </p:nvSpPr>
          <p:spPr bwMode="auto">
            <a:xfrm>
              <a:off x="2511339" y="6321659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272"/>
            <p:cNvSpPr>
              <a:spLocks noChangeArrowheads="1"/>
            </p:cNvSpPr>
            <p:nvPr/>
          </p:nvSpPr>
          <p:spPr bwMode="auto">
            <a:xfrm>
              <a:off x="2441078" y="5764243"/>
              <a:ext cx="101757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6" name="Line 273"/>
            <p:cNvSpPr>
              <a:spLocks noChangeShapeType="1"/>
            </p:cNvSpPr>
            <p:nvPr/>
          </p:nvSpPr>
          <p:spPr bwMode="auto">
            <a:xfrm>
              <a:off x="2511339" y="5837587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274"/>
            <p:cNvSpPr>
              <a:spLocks noChangeArrowheads="1"/>
            </p:cNvSpPr>
            <p:nvPr/>
          </p:nvSpPr>
          <p:spPr bwMode="auto">
            <a:xfrm>
              <a:off x="2441078" y="5272836"/>
              <a:ext cx="101757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8" name="Line 275"/>
            <p:cNvSpPr>
              <a:spLocks noChangeShapeType="1"/>
            </p:cNvSpPr>
            <p:nvPr/>
          </p:nvSpPr>
          <p:spPr bwMode="auto">
            <a:xfrm>
              <a:off x="2511339" y="5346180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276"/>
            <p:cNvSpPr>
              <a:spLocks noChangeArrowheads="1"/>
            </p:cNvSpPr>
            <p:nvPr/>
          </p:nvSpPr>
          <p:spPr bwMode="auto">
            <a:xfrm>
              <a:off x="2474997" y="4297357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0" name="Line 277"/>
            <p:cNvSpPr>
              <a:spLocks noChangeShapeType="1"/>
            </p:cNvSpPr>
            <p:nvPr/>
          </p:nvSpPr>
          <p:spPr bwMode="auto">
            <a:xfrm>
              <a:off x="2511339" y="4370702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278"/>
            <p:cNvSpPr>
              <a:spLocks noChangeArrowheads="1"/>
            </p:cNvSpPr>
            <p:nvPr/>
          </p:nvSpPr>
          <p:spPr bwMode="auto">
            <a:xfrm>
              <a:off x="2474997" y="3805951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2" name="Line 279"/>
            <p:cNvSpPr>
              <a:spLocks noChangeShapeType="1"/>
            </p:cNvSpPr>
            <p:nvPr/>
          </p:nvSpPr>
          <p:spPr bwMode="auto">
            <a:xfrm>
              <a:off x="2511339" y="3879295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280"/>
            <p:cNvSpPr>
              <a:spLocks noChangeArrowheads="1"/>
            </p:cNvSpPr>
            <p:nvPr/>
          </p:nvSpPr>
          <p:spPr bwMode="auto">
            <a:xfrm>
              <a:off x="2474997" y="3321878"/>
              <a:ext cx="67838" cy="190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4" name="Line 281"/>
            <p:cNvSpPr>
              <a:spLocks noChangeShapeType="1"/>
            </p:cNvSpPr>
            <p:nvPr/>
          </p:nvSpPr>
          <p:spPr bwMode="auto">
            <a:xfrm>
              <a:off x="2511339" y="3395223"/>
              <a:ext cx="37553" cy="122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Freeform 284"/>
            <p:cNvSpPr>
              <a:spLocks/>
            </p:cNvSpPr>
            <p:nvPr/>
          </p:nvSpPr>
          <p:spPr bwMode="auto">
            <a:xfrm>
              <a:off x="2260580" y="6791063"/>
              <a:ext cx="13325" cy="22003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01" name="Rectangle 288"/>
            <p:cNvSpPr>
              <a:spLocks noChangeArrowheads="1"/>
            </p:cNvSpPr>
            <p:nvPr/>
          </p:nvSpPr>
          <p:spPr bwMode="auto">
            <a:xfrm>
              <a:off x="1728777" y="2896481"/>
              <a:ext cx="3464594" cy="3923919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92" y="213166"/>
            <a:ext cx="7467600" cy="562922"/>
          </a:xfrm>
        </p:spPr>
        <p:txBody>
          <a:bodyPr/>
          <a:lstStyle/>
          <a:p>
            <a:r>
              <a:rPr lang="en-CA" dirty="0"/>
              <a:t>I)Understanding Root Functions: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9984" y="690422"/>
            <a:ext cx="8164286" cy="5521132"/>
          </a:xfrm>
        </p:spPr>
        <p:txBody>
          <a:bodyPr/>
          <a:lstStyle/>
          <a:p>
            <a:r>
              <a:rPr lang="en-CA" dirty="0"/>
              <a:t>A root function is similar to a parabola on it’s side</a:t>
            </a:r>
          </a:p>
          <a:p>
            <a:r>
              <a:rPr lang="en-CA" dirty="0"/>
              <a:t>Suppose you are to graph </a:t>
            </a:r>
          </a:p>
          <a:p>
            <a:r>
              <a:rPr lang="en-CA" dirty="0"/>
              <a:t>You get a horizontal parabola</a:t>
            </a:r>
          </a:p>
          <a:p>
            <a:r>
              <a:rPr lang="en-CA" dirty="0"/>
              <a:t>If you square root the original equation: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123140"/>
              </p:ext>
            </p:extLst>
          </p:nvPr>
        </p:nvGraphicFramePr>
        <p:xfrm>
          <a:off x="6763884" y="154361"/>
          <a:ext cx="1276176" cy="621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000" imgH="241200" progId="Equation.DSMT4">
                  <p:embed/>
                </p:oleObj>
              </mc:Choice>
              <mc:Fallback>
                <p:oleObj name="Equation" r:id="rId3" imgW="49500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3884" y="154361"/>
                        <a:ext cx="1276176" cy="6217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51279"/>
              </p:ext>
            </p:extLst>
          </p:nvPr>
        </p:nvGraphicFramePr>
        <p:xfrm>
          <a:off x="4405996" y="1109943"/>
          <a:ext cx="1024966" cy="542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40" imgH="228600" progId="Equation.DSMT4">
                  <p:embed/>
                </p:oleObj>
              </mc:Choice>
              <mc:Fallback>
                <p:oleObj name="Equation" r:id="rId5" imgW="431640" imgH="2286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996" y="1109943"/>
                        <a:ext cx="1024966" cy="5426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796464"/>
              </p:ext>
            </p:extLst>
          </p:nvPr>
        </p:nvGraphicFramePr>
        <p:xfrm>
          <a:off x="3947510" y="2541588"/>
          <a:ext cx="3093755" cy="419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120" imgH="2044440" progId="Equation.DSMT4">
                  <p:embed/>
                </p:oleObj>
              </mc:Choice>
              <mc:Fallback>
                <p:oleObj name="Equation" r:id="rId7" imgW="1257120" imgH="2044440" progId="Equation.DSMT4">
                  <p:embed/>
                  <p:pic>
                    <p:nvPicPr>
                      <p:cNvPr id="103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7510" y="2541588"/>
                        <a:ext cx="3093755" cy="419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257564"/>
              </p:ext>
            </p:extLst>
          </p:nvPr>
        </p:nvGraphicFramePr>
        <p:xfrm>
          <a:off x="4094906" y="3112514"/>
          <a:ext cx="5270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24" imgH="164957" progId="Equation.DSMT4">
                  <p:embed/>
                </p:oleObj>
              </mc:Choice>
              <mc:Fallback>
                <p:oleObj name="Equation" r:id="rId9" imgW="203024" imgH="164957" progId="Equation.DSMT4">
                  <p:embed/>
                  <p:pic>
                    <p:nvPicPr>
                      <p:cNvPr id="104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906" y="3112514"/>
                        <a:ext cx="5270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554333"/>
              </p:ext>
            </p:extLst>
          </p:nvPr>
        </p:nvGraphicFramePr>
        <p:xfrm>
          <a:off x="4336206" y="3684014"/>
          <a:ext cx="3302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105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6206" y="3684014"/>
                        <a:ext cx="3302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539269"/>
              </p:ext>
            </p:extLst>
          </p:nvPr>
        </p:nvGraphicFramePr>
        <p:xfrm>
          <a:off x="4358431" y="4184077"/>
          <a:ext cx="263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468" imgH="164885" progId="Equation.DSMT4">
                  <p:embed/>
                </p:oleObj>
              </mc:Choice>
              <mc:Fallback>
                <p:oleObj name="Equation" r:id="rId13" imgW="101468" imgH="164885" progId="Equation.DSMT4">
                  <p:embed/>
                  <p:pic>
                    <p:nvPicPr>
                      <p:cNvPr id="106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431" y="4184077"/>
                        <a:ext cx="2635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000788"/>
              </p:ext>
            </p:extLst>
          </p:nvPr>
        </p:nvGraphicFramePr>
        <p:xfrm>
          <a:off x="4342556" y="4738114"/>
          <a:ext cx="330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107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556" y="4738114"/>
                        <a:ext cx="330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408423"/>
              </p:ext>
            </p:extLst>
          </p:nvPr>
        </p:nvGraphicFramePr>
        <p:xfrm>
          <a:off x="4342556" y="5184202"/>
          <a:ext cx="330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108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556" y="5184202"/>
                        <a:ext cx="3302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01561"/>
              </p:ext>
            </p:extLst>
          </p:nvPr>
        </p:nvGraphicFramePr>
        <p:xfrm>
          <a:off x="4342556" y="5722364"/>
          <a:ext cx="3302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109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556" y="5722364"/>
                        <a:ext cx="3302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147698"/>
              </p:ext>
            </p:extLst>
          </p:nvPr>
        </p:nvGraphicFramePr>
        <p:xfrm>
          <a:off x="4199681" y="6150989"/>
          <a:ext cx="49371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335" imgH="177646" progId="Equation.DSMT4">
                  <p:embed/>
                </p:oleObj>
              </mc:Choice>
              <mc:Fallback>
                <p:oleObj name="Equation" r:id="rId21" imgW="190335" imgH="177646" progId="Equation.DSMT4">
                  <p:embed/>
                  <p:pic>
                    <p:nvPicPr>
                      <p:cNvPr id="11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681" y="6150989"/>
                        <a:ext cx="49371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839915"/>
              </p:ext>
            </p:extLst>
          </p:nvPr>
        </p:nvGraphicFramePr>
        <p:xfrm>
          <a:off x="5389517" y="3134739"/>
          <a:ext cx="99853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4870" imgH="215713" progId="Equation.DSMT4">
                  <p:embed/>
                </p:oleObj>
              </mc:Choice>
              <mc:Fallback>
                <p:oleObj name="Equation" r:id="rId23" imgW="494870" imgH="215713" progId="Equation.DSMT4">
                  <p:embed/>
                  <p:pic>
                    <p:nvPicPr>
                      <p:cNvPr id="111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17" y="3134739"/>
                        <a:ext cx="998537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95054"/>
              </p:ext>
            </p:extLst>
          </p:nvPr>
        </p:nvGraphicFramePr>
        <p:xfrm>
          <a:off x="5671517" y="3708841"/>
          <a:ext cx="349919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25" imgH="177415" progId="Equation.DSMT4">
                  <p:embed/>
                </p:oleObj>
              </mc:Choice>
              <mc:Fallback>
                <p:oleObj name="Equation" r:id="rId25" imgW="126725" imgH="177415" progId="Equation.DSMT4">
                  <p:embed/>
                  <p:pic>
                    <p:nvPicPr>
                      <p:cNvPr id="112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1517" y="3708841"/>
                        <a:ext cx="349919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208191"/>
              </p:ext>
            </p:extLst>
          </p:nvPr>
        </p:nvGraphicFramePr>
        <p:xfrm>
          <a:off x="5103090" y="4201793"/>
          <a:ext cx="16414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880" imgH="177480" progId="Equation.DSMT4">
                  <p:embed/>
                </p:oleObj>
              </mc:Choice>
              <mc:Fallback>
                <p:oleObj name="Equation" r:id="rId26" imgW="596880" imgH="177480" progId="Equation.DSMT4">
                  <p:embed/>
                  <p:pic>
                    <p:nvPicPr>
                      <p:cNvPr id="113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090" y="4201793"/>
                        <a:ext cx="16414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48802"/>
              </p:ext>
            </p:extLst>
          </p:nvPr>
        </p:nvGraphicFramePr>
        <p:xfrm>
          <a:off x="5189122" y="4742877"/>
          <a:ext cx="11652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45760" imgH="177480" progId="Equation.DSMT4">
                  <p:embed/>
                </p:oleObj>
              </mc:Choice>
              <mc:Fallback>
                <p:oleObj name="Equation" r:id="rId28" imgW="545760" imgH="177480" progId="Equation.DSMT4">
                  <p:embed/>
                  <p:pic>
                    <p:nvPicPr>
                      <p:cNvPr id="114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122" y="4742877"/>
                        <a:ext cx="116522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680687"/>
              </p:ext>
            </p:extLst>
          </p:nvPr>
        </p:nvGraphicFramePr>
        <p:xfrm>
          <a:off x="5094712" y="5168900"/>
          <a:ext cx="17192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22080" imgH="177480" progId="Equation.DSMT4">
                  <p:embed/>
                </p:oleObj>
              </mc:Choice>
              <mc:Fallback>
                <p:oleObj name="Equation" r:id="rId30" imgW="622080" imgH="177480" progId="Equation.DSMT4">
                  <p:embed/>
                  <p:pic>
                    <p:nvPicPr>
                      <p:cNvPr id="115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712" y="5168900"/>
                        <a:ext cx="171926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56801"/>
              </p:ext>
            </p:extLst>
          </p:nvPr>
        </p:nvGraphicFramePr>
        <p:xfrm>
          <a:off x="5104237" y="5668963"/>
          <a:ext cx="16414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96880" imgH="177480" progId="Equation.DSMT4">
                  <p:embed/>
                </p:oleObj>
              </mc:Choice>
              <mc:Fallback>
                <p:oleObj name="Equation" r:id="rId32" imgW="596880" imgH="177480" progId="Equation.DSMT4">
                  <p:embed/>
                  <p:pic>
                    <p:nvPicPr>
                      <p:cNvPr id="116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4237" y="5668963"/>
                        <a:ext cx="164147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41677"/>
              </p:ext>
            </p:extLst>
          </p:nvPr>
        </p:nvGraphicFramePr>
        <p:xfrm>
          <a:off x="5074074" y="6169025"/>
          <a:ext cx="17033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22080" imgH="177480" progId="Equation.DSMT4">
                  <p:embed/>
                </p:oleObj>
              </mc:Choice>
              <mc:Fallback>
                <p:oleObj name="Equation" r:id="rId34" imgW="622080" imgH="177480" progId="Equation.DSMT4">
                  <p:embed/>
                  <p:pic>
                    <p:nvPicPr>
                      <p:cNvPr id="117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074" y="6169025"/>
                        <a:ext cx="170338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1103167" y="4645102"/>
            <a:ext cx="71437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125" name="Group 124"/>
          <p:cNvGrpSpPr/>
          <p:nvPr/>
        </p:nvGrpSpPr>
        <p:grpSpPr>
          <a:xfrm>
            <a:off x="1138093" y="3900272"/>
            <a:ext cx="2809418" cy="754825"/>
            <a:chOff x="1169988" y="4446588"/>
            <a:chExt cx="2962275" cy="1117600"/>
          </a:xfrm>
        </p:grpSpPr>
        <p:sp>
          <p:nvSpPr>
            <p:cNvPr id="123" name="Freeform 91"/>
            <p:cNvSpPr>
              <a:spLocks/>
            </p:cNvSpPr>
            <p:nvPr/>
          </p:nvSpPr>
          <p:spPr bwMode="auto">
            <a:xfrm>
              <a:off x="1189038" y="4446588"/>
              <a:ext cx="2943225" cy="1031875"/>
            </a:xfrm>
            <a:custGeom>
              <a:avLst/>
              <a:gdLst>
                <a:gd name="T0" fmla="*/ 28 w 781"/>
                <a:gd name="T1" fmla="*/ 604 h 156"/>
                <a:gd name="T2" fmla="*/ 62 w 781"/>
                <a:gd name="T3" fmla="*/ 567 h 156"/>
                <a:gd name="T4" fmla="*/ 95 w 781"/>
                <a:gd name="T5" fmla="*/ 538 h 156"/>
                <a:gd name="T6" fmla="*/ 128 w 781"/>
                <a:gd name="T7" fmla="*/ 512 h 156"/>
                <a:gd name="T8" fmla="*/ 161 w 781"/>
                <a:gd name="T9" fmla="*/ 492 h 156"/>
                <a:gd name="T10" fmla="*/ 195 w 781"/>
                <a:gd name="T11" fmla="*/ 471 h 156"/>
                <a:gd name="T12" fmla="*/ 228 w 781"/>
                <a:gd name="T13" fmla="*/ 454 h 156"/>
                <a:gd name="T14" fmla="*/ 261 w 781"/>
                <a:gd name="T15" fmla="*/ 437 h 156"/>
                <a:gd name="T16" fmla="*/ 294 w 781"/>
                <a:gd name="T17" fmla="*/ 421 h 156"/>
                <a:gd name="T18" fmla="*/ 328 w 781"/>
                <a:gd name="T19" fmla="*/ 404 h 156"/>
                <a:gd name="T20" fmla="*/ 361 w 781"/>
                <a:gd name="T21" fmla="*/ 392 h 156"/>
                <a:gd name="T22" fmla="*/ 394 w 781"/>
                <a:gd name="T23" fmla="*/ 379 h 156"/>
                <a:gd name="T24" fmla="*/ 427 w 781"/>
                <a:gd name="T25" fmla="*/ 362 h 156"/>
                <a:gd name="T26" fmla="*/ 461 w 781"/>
                <a:gd name="T27" fmla="*/ 350 h 156"/>
                <a:gd name="T28" fmla="*/ 494 w 781"/>
                <a:gd name="T29" fmla="*/ 337 h 156"/>
                <a:gd name="T30" fmla="*/ 527 w 781"/>
                <a:gd name="T31" fmla="*/ 329 h 156"/>
                <a:gd name="T32" fmla="*/ 560 w 781"/>
                <a:gd name="T33" fmla="*/ 317 h 156"/>
                <a:gd name="T34" fmla="*/ 593 w 781"/>
                <a:gd name="T35" fmla="*/ 304 h 156"/>
                <a:gd name="T36" fmla="*/ 627 w 781"/>
                <a:gd name="T37" fmla="*/ 292 h 156"/>
                <a:gd name="T38" fmla="*/ 660 w 781"/>
                <a:gd name="T39" fmla="*/ 283 h 156"/>
                <a:gd name="T40" fmla="*/ 693 w 781"/>
                <a:gd name="T41" fmla="*/ 271 h 156"/>
                <a:gd name="T42" fmla="*/ 726 w 781"/>
                <a:gd name="T43" fmla="*/ 262 h 156"/>
                <a:gd name="T44" fmla="*/ 760 w 781"/>
                <a:gd name="T45" fmla="*/ 254 h 156"/>
                <a:gd name="T46" fmla="*/ 793 w 781"/>
                <a:gd name="T47" fmla="*/ 242 h 156"/>
                <a:gd name="T48" fmla="*/ 826 w 781"/>
                <a:gd name="T49" fmla="*/ 233 h 156"/>
                <a:gd name="T50" fmla="*/ 859 w 781"/>
                <a:gd name="T51" fmla="*/ 225 h 156"/>
                <a:gd name="T52" fmla="*/ 893 w 781"/>
                <a:gd name="T53" fmla="*/ 217 h 156"/>
                <a:gd name="T54" fmla="*/ 926 w 781"/>
                <a:gd name="T55" fmla="*/ 208 h 156"/>
                <a:gd name="T56" fmla="*/ 959 w 781"/>
                <a:gd name="T57" fmla="*/ 196 h 156"/>
                <a:gd name="T58" fmla="*/ 992 w 781"/>
                <a:gd name="T59" fmla="*/ 187 h 156"/>
                <a:gd name="T60" fmla="*/ 1026 w 781"/>
                <a:gd name="T61" fmla="*/ 179 h 156"/>
                <a:gd name="T62" fmla="*/ 1059 w 781"/>
                <a:gd name="T63" fmla="*/ 171 h 156"/>
                <a:gd name="T64" fmla="*/ 1092 w 781"/>
                <a:gd name="T65" fmla="*/ 163 h 156"/>
                <a:gd name="T66" fmla="*/ 1125 w 781"/>
                <a:gd name="T67" fmla="*/ 154 h 156"/>
                <a:gd name="T68" fmla="*/ 1158 w 781"/>
                <a:gd name="T69" fmla="*/ 150 h 156"/>
                <a:gd name="T70" fmla="*/ 1192 w 781"/>
                <a:gd name="T71" fmla="*/ 142 h 156"/>
                <a:gd name="T72" fmla="*/ 1225 w 781"/>
                <a:gd name="T73" fmla="*/ 133 h 156"/>
                <a:gd name="T74" fmla="*/ 1258 w 781"/>
                <a:gd name="T75" fmla="*/ 125 h 156"/>
                <a:gd name="T76" fmla="*/ 1291 w 781"/>
                <a:gd name="T77" fmla="*/ 117 h 156"/>
                <a:gd name="T78" fmla="*/ 1325 w 781"/>
                <a:gd name="T79" fmla="*/ 108 h 156"/>
                <a:gd name="T80" fmla="*/ 1358 w 781"/>
                <a:gd name="T81" fmla="*/ 104 h 156"/>
                <a:gd name="T82" fmla="*/ 1391 w 781"/>
                <a:gd name="T83" fmla="*/ 96 h 156"/>
                <a:gd name="T84" fmla="*/ 1424 w 781"/>
                <a:gd name="T85" fmla="*/ 87 h 156"/>
                <a:gd name="T86" fmla="*/ 1458 w 781"/>
                <a:gd name="T87" fmla="*/ 79 h 156"/>
                <a:gd name="T88" fmla="*/ 1491 w 781"/>
                <a:gd name="T89" fmla="*/ 75 h 156"/>
                <a:gd name="T90" fmla="*/ 1524 w 781"/>
                <a:gd name="T91" fmla="*/ 67 h 156"/>
                <a:gd name="T92" fmla="*/ 1557 w 781"/>
                <a:gd name="T93" fmla="*/ 58 h 156"/>
                <a:gd name="T94" fmla="*/ 1590 w 781"/>
                <a:gd name="T95" fmla="*/ 54 h 156"/>
                <a:gd name="T96" fmla="*/ 1624 w 781"/>
                <a:gd name="T97" fmla="*/ 46 h 156"/>
                <a:gd name="T98" fmla="*/ 1657 w 781"/>
                <a:gd name="T99" fmla="*/ 42 h 156"/>
                <a:gd name="T100" fmla="*/ 1690 w 781"/>
                <a:gd name="T101" fmla="*/ 33 h 156"/>
                <a:gd name="T102" fmla="*/ 1723 w 781"/>
                <a:gd name="T103" fmla="*/ 25 h 156"/>
                <a:gd name="T104" fmla="*/ 1757 w 781"/>
                <a:gd name="T105" fmla="*/ 21 h 156"/>
                <a:gd name="T106" fmla="*/ 1790 w 781"/>
                <a:gd name="T107" fmla="*/ 12 h 156"/>
                <a:gd name="T108" fmla="*/ 1823 w 781"/>
                <a:gd name="T109" fmla="*/ 8 h 156"/>
                <a:gd name="T110" fmla="*/ 1854 w 781"/>
                <a:gd name="T111" fmla="*/ 0 h 1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1"/>
                <a:gd name="T169" fmla="*/ 0 h 156"/>
                <a:gd name="T170" fmla="*/ 781 w 781"/>
                <a:gd name="T171" fmla="*/ 156 h 1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1" h="156">
                  <a:moveTo>
                    <a:pt x="0" y="156"/>
                  </a:moveTo>
                  <a:lnTo>
                    <a:pt x="2" y="154"/>
                  </a:lnTo>
                  <a:lnTo>
                    <a:pt x="4" y="151"/>
                  </a:lnTo>
                  <a:lnTo>
                    <a:pt x="6" y="149"/>
                  </a:lnTo>
                  <a:lnTo>
                    <a:pt x="8" y="148"/>
                  </a:lnTo>
                  <a:lnTo>
                    <a:pt x="10" y="146"/>
                  </a:lnTo>
                  <a:lnTo>
                    <a:pt x="12" y="145"/>
                  </a:lnTo>
                  <a:lnTo>
                    <a:pt x="14" y="143"/>
                  </a:lnTo>
                  <a:lnTo>
                    <a:pt x="16" y="142"/>
                  </a:lnTo>
                  <a:lnTo>
                    <a:pt x="18" y="140"/>
                  </a:lnTo>
                  <a:lnTo>
                    <a:pt x="20" y="139"/>
                  </a:lnTo>
                  <a:lnTo>
                    <a:pt x="22" y="138"/>
                  </a:lnTo>
                  <a:lnTo>
                    <a:pt x="24" y="137"/>
                  </a:lnTo>
                  <a:lnTo>
                    <a:pt x="26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2" y="133"/>
                  </a:lnTo>
                  <a:lnTo>
                    <a:pt x="34" y="132"/>
                  </a:lnTo>
                  <a:lnTo>
                    <a:pt x="36" y="131"/>
                  </a:lnTo>
                  <a:lnTo>
                    <a:pt x="38" y="130"/>
                  </a:lnTo>
                  <a:lnTo>
                    <a:pt x="40" y="129"/>
                  </a:lnTo>
                  <a:lnTo>
                    <a:pt x="42" y="128"/>
                  </a:lnTo>
                  <a:lnTo>
                    <a:pt x="44" y="127"/>
                  </a:lnTo>
                  <a:lnTo>
                    <a:pt x="46" y="126"/>
                  </a:lnTo>
                  <a:lnTo>
                    <a:pt x="48" y="125"/>
                  </a:lnTo>
                  <a:lnTo>
                    <a:pt x="50" y="125"/>
                  </a:lnTo>
                  <a:lnTo>
                    <a:pt x="52" y="124"/>
                  </a:lnTo>
                  <a:lnTo>
                    <a:pt x="54" y="123"/>
                  </a:lnTo>
                  <a:lnTo>
                    <a:pt x="56" y="122"/>
                  </a:lnTo>
                  <a:lnTo>
                    <a:pt x="58" y="121"/>
                  </a:lnTo>
                  <a:lnTo>
                    <a:pt x="60" y="121"/>
                  </a:lnTo>
                  <a:lnTo>
                    <a:pt x="62" y="120"/>
                  </a:lnTo>
                  <a:lnTo>
                    <a:pt x="64" y="119"/>
                  </a:lnTo>
                  <a:lnTo>
                    <a:pt x="66" y="119"/>
                  </a:lnTo>
                  <a:lnTo>
                    <a:pt x="68" y="118"/>
                  </a:lnTo>
                  <a:lnTo>
                    <a:pt x="70" y="117"/>
                  </a:lnTo>
                  <a:lnTo>
                    <a:pt x="72" y="116"/>
                  </a:lnTo>
                  <a:lnTo>
                    <a:pt x="74" y="116"/>
                  </a:lnTo>
                  <a:lnTo>
                    <a:pt x="76" y="115"/>
                  </a:lnTo>
                  <a:lnTo>
                    <a:pt x="78" y="114"/>
                  </a:lnTo>
                  <a:lnTo>
                    <a:pt x="80" y="114"/>
                  </a:lnTo>
                  <a:lnTo>
                    <a:pt x="82" y="113"/>
                  </a:lnTo>
                  <a:lnTo>
                    <a:pt x="84" y="112"/>
                  </a:lnTo>
                  <a:lnTo>
                    <a:pt x="86" y="112"/>
                  </a:lnTo>
                  <a:lnTo>
                    <a:pt x="88" y="111"/>
                  </a:lnTo>
                  <a:lnTo>
                    <a:pt x="90" y="111"/>
                  </a:lnTo>
                  <a:lnTo>
                    <a:pt x="92" y="110"/>
                  </a:lnTo>
                  <a:lnTo>
                    <a:pt x="94" y="109"/>
                  </a:lnTo>
                  <a:lnTo>
                    <a:pt x="96" y="109"/>
                  </a:lnTo>
                  <a:lnTo>
                    <a:pt x="98" y="108"/>
                  </a:lnTo>
                  <a:lnTo>
                    <a:pt x="100" y="108"/>
                  </a:lnTo>
                  <a:lnTo>
                    <a:pt x="102" y="107"/>
                  </a:lnTo>
                  <a:lnTo>
                    <a:pt x="104" y="106"/>
                  </a:lnTo>
                  <a:lnTo>
                    <a:pt x="106" y="106"/>
                  </a:lnTo>
                  <a:lnTo>
                    <a:pt x="108" y="105"/>
                  </a:lnTo>
                  <a:lnTo>
                    <a:pt x="110" y="105"/>
                  </a:lnTo>
                  <a:lnTo>
                    <a:pt x="112" y="104"/>
                  </a:lnTo>
                  <a:lnTo>
                    <a:pt x="114" y="104"/>
                  </a:lnTo>
                  <a:lnTo>
                    <a:pt x="116" y="103"/>
                  </a:lnTo>
                  <a:lnTo>
                    <a:pt x="118" y="102"/>
                  </a:lnTo>
                  <a:lnTo>
                    <a:pt x="120" y="102"/>
                  </a:lnTo>
                  <a:lnTo>
                    <a:pt x="122" y="101"/>
                  </a:lnTo>
                  <a:lnTo>
                    <a:pt x="124" y="101"/>
                  </a:lnTo>
                  <a:lnTo>
                    <a:pt x="126" y="100"/>
                  </a:lnTo>
                  <a:lnTo>
                    <a:pt x="128" y="100"/>
                  </a:lnTo>
                  <a:lnTo>
                    <a:pt x="130" y="99"/>
                  </a:lnTo>
                  <a:lnTo>
                    <a:pt x="132" y="99"/>
                  </a:lnTo>
                  <a:lnTo>
                    <a:pt x="134" y="98"/>
                  </a:lnTo>
                  <a:lnTo>
                    <a:pt x="136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2" y="96"/>
                  </a:lnTo>
                  <a:lnTo>
                    <a:pt x="144" y="96"/>
                  </a:lnTo>
                  <a:lnTo>
                    <a:pt x="146" y="95"/>
                  </a:lnTo>
                  <a:lnTo>
                    <a:pt x="148" y="95"/>
                  </a:lnTo>
                  <a:lnTo>
                    <a:pt x="150" y="94"/>
                  </a:lnTo>
                  <a:lnTo>
                    <a:pt x="152" y="94"/>
                  </a:lnTo>
                  <a:lnTo>
                    <a:pt x="154" y="93"/>
                  </a:lnTo>
                  <a:lnTo>
                    <a:pt x="156" y="93"/>
                  </a:lnTo>
                  <a:lnTo>
                    <a:pt x="158" y="92"/>
                  </a:lnTo>
                  <a:lnTo>
                    <a:pt x="160" y="92"/>
                  </a:lnTo>
                  <a:lnTo>
                    <a:pt x="162" y="91"/>
                  </a:lnTo>
                  <a:lnTo>
                    <a:pt x="164" y="91"/>
                  </a:lnTo>
                  <a:lnTo>
                    <a:pt x="166" y="91"/>
                  </a:lnTo>
                  <a:lnTo>
                    <a:pt x="168" y="90"/>
                  </a:lnTo>
                  <a:lnTo>
                    <a:pt x="170" y="90"/>
                  </a:lnTo>
                  <a:lnTo>
                    <a:pt x="172" y="89"/>
                  </a:lnTo>
                  <a:lnTo>
                    <a:pt x="174" y="89"/>
                  </a:lnTo>
                  <a:lnTo>
                    <a:pt x="176" y="88"/>
                  </a:lnTo>
                  <a:lnTo>
                    <a:pt x="178" y="88"/>
                  </a:lnTo>
                  <a:lnTo>
                    <a:pt x="180" y="87"/>
                  </a:lnTo>
                  <a:lnTo>
                    <a:pt x="182" y="87"/>
                  </a:lnTo>
                  <a:lnTo>
                    <a:pt x="184" y="86"/>
                  </a:lnTo>
                  <a:lnTo>
                    <a:pt x="186" y="86"/>
                  </a:lnTo>
                  <a:lnTo>
                    <a:pt x="188" y="86"/>
                  </a:lnTo>
                  <a:lnTo>
                    <a:pt x="190" y="85"/>
                  </a:lnTo>
                  <a:lnTo>
                    <a:pt x="192" y="85"/>
                  </a:lnTo>
                  <a:lnTo>
                    <a:pt x="194" y="84"/>
                  </a:lnTo>
                  <a:lnTo>
                    <a:pt x="196" y="84"/>
                  </a:lnTo>
                  <a:lnTo>
                    <a:pt x="198" y="83"/>
                  </a:lnTo>
                  <a:lnTo>
                    <a:pt x="200" y="83"/>
                  </a:lnTo>
                  <a:lnTo>
                    <a:pt x="202" y="83"/>
                  </a:lnTo>
                  <a:lnTo>
                    <a:pt x="204" y="82"/>
                  </a:lnTo>
                  <a:lnTo>
                    <a:pt x="206" y="82"/>
                  </a:lnTo>
                  <a:lnTo>
                    <a:pt x="208" y="81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80"/>
                  </a:lnTo>
                  <a:lnTo>
                    <a:pt x="218" y="79"/>
                  </a:lnTo>
                  <a:lnTo>
                    <a:pt x="220" y="79"/>
                  </a:lnTo>
                  <a:lnTo>
                    <a:pt x="222" y="79"/>
                  </a:lnTo>
                  <a:lnTo>
                    <a:pt x="224" y="78"/>
                  </a:lnTo>
                  <a:lnTo>
                    <a:pt x="226" y="78"/>
                  </a:lnTo>
                  <a:lnTo>
                    <a:pt x="228" y="77"/>
                  </a:lnTo>
                  <a:lnTo>
                    <a:pt x="230" y="77"/>
                  </a:lnTo>
                  <a:lnTo>
                    <a:pt x="232" y="77"/>
                  </a:lnTo>
                  <a:lnTo>
                    <a:pt x="234" y="76"/>
                  </a:lnTo>
                  <a:lnTo>
                    <a:pt x="236" y="76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5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3"/>
                  </a:lnTo>
                  <a:lnTo>
                    <a:pt x="250" y="73"/>
                  </a:lnTo>
                  <a:lnTo>
                    <a:pt x="252" y="73"/>
                  </a:lnTo>
                  <a:lnTo>
                    <a:pt x="254" y="72"/>
                  </a:lnTo>
                  <a:lnTo>
                    <a:pt x="256" y="72"/>
                  </a:lnTo>
                  <a:lnTo>
                    <a:pt x="258" y="72"/>
                  </a:lnTo>
                  <a:lnTo>
                    <a:pt x="260" y="71"/>
                  </a:lnTo>
                  <a:lnTo>
                    <a:pt x="262" y="71"/>
                  </a:lnTo>
                  <a:lnTo>
                    <a:pt x="264" y="70"/>
                  </a:lnTo>
                  <a:lnTo>
                    <a:pt x="266" y="70"/>
                  </a:lnTo>
                  <a:lnTo>
                    <a:pt x="268" y="70"/>
                  </a:lnTo>
                  <a:lnTo>
                    <a:pt x="270" y="69"/>
                  </a:lnTo>
                  <a:lnTo>
                    <a:pt x="272" y="69"/>
                  </a:lnTo>
                  <a:lnTo>
                    <a:pt x="274" y="69"/>
                  </a:lnTo>
                  <a:lnTo>
                    <a:pt x="276" y="68"/>
                  </a:lnTo>
                  <a:lnTo>
                    <a:pt x="278" y="68"/>
                  </a:lnTo>
                  <a:lnTo>
                    <a:pt x="280" y="68"/>
                  </a:lnTo>
                  <a:lnTo>
                    <a:pt x="282" y="67"/>
                  </a:lnTo>
                  <a:lnTo>
                    <a:pt x="284" y="67"/>
                  </a:lnTo>
                  <a:lnTo>
                    <a:pt x="286" y="67"/>
                  </a:lnTo>
                  <a:lnTo>
                    <a:pt x="288" y="66"/>
                  </a:lnTo>
                  <a:lnTo>
                    <a:pt x="290" y="66"/>
                  </a:lnTo>
                  <a:lnTo>
                    <a:pt x="292" y="65"/>
                  </a:lnTo>
                  <a:lnTo>
                    <a:pt x="294" y="65"/>
                  </a:lnTo>
                  <a:lnTo>
                    <a:pt x="296" y="65"/>
                  </a:lnTo>
                  <a:lnTo>
                    <a:pt x="298" y="64"/>
                  </a:lnTo>
                  <a:lnTo>
                    <a:pt x="300" y="64"/>
                  </a:lnTo>
                  <a:lnTo>
                    <a:pt x="302" y="64"/>
                  </a:lnTo>
                  <a:lnTo>
                    <a:pt x="304" y="63"/>
                  </a:lnTo>
                  <a:lnTo>
                    <a:pt x="306" y="63"/>
                  </a:lnTo>
                  <a:lnTo>
                    <a:pt x="308" y="63"/>
                  </a:lnTo>
                  <a:lnTo>
                    <a:pt x="310" y="62"/>
                  </a:lnTo>
                  <a:lnTo>
                    <a:pt x="312" y="62"/>
                  </a:lnTo>
                  <a:lnTo>
                    <a:pt x="314" y="62"/>
                  </a:lnTo>
                  <a:lnTo>
                    <a:pt x="316" y="61"/>
                  </a:lnTo>
                  <a:lnTo>
                    <a:pt x="318" y="61"/>
                  </a:lnTo>
                  <a:lnTo>
                    <a:pt x="320" y="61"/>
                  </a:lnTo>
                  <a:lnTo>
                    <a:pt x="322" y="60"/>
                  </a:lnTo>
                  <a:lnTo>
                    <a:pt x="324" y="60"/>
                  </a:lnTo>
                  <a:lnTo>
                    <a:pt x="326" y="60"/>
                  </a:lnTo>
                  <a:lnTo>
                    <a:pt x="328" y="59"/>
                  </a:lnTo>
                  <a:lnTo>
                    <a:pt x="330" y="59"/>
                  </a:lnTo>
                  <a:lnTo>
                    <a:pt x="332" y="59"/>
                  </a:lnTo>
                  <a:lnTo>
                    <a:pt x="334" y="58"/>
                  </a:lnTo>
                  <a:lnTo>
                    <a:pt x="336" y="58"/>
                  </a:lnTo>
                  <a:lnTo>
                    <a:pt x="338" y="58"/>
                  </a:lnTo>
                  <a:lnTo>
                    <a:pt x="340" y="57"/>
                  </a:lnTo>
                  <a:lnTo>
                    <a:pt x="342" y="57"/>
                  </a:lnTo>
                  <a:lnTo>
                    <a:pt x="344" y="57"/>
                  </a:lnTo>
                  <a:lnTo>
                    <a:pt x="346" y="56"/>
                  </a:lnTo>
                  <a:lnTo>
                    <a:pt x="348" y="56"/>
                  </a:lnTo>
                  <a:lnTo>
                    <a:pt x="350" y="56"/>
                  </a:lnTo>
                  <a:lnTo>
                    <a:pt x="352" y="55"/>
                  </a:lnTo>
                  <a:lnTo>
                    <a:pt x="354" y="55"/>
                  </a:lnTo>
                  <a:lnTo>
                    <a:pt x="356" y="55"/>
                  </a:lnTo>
                  <a:lnTo>
                    <a:pt x="358" y="55"/>
                  </a:lnTo>
                  <a:lnTo>
                    <a:pt x="360" y="54"/>
                  </a:lnTo>
                  <a:lnTo>
                    <a:pt x="362" y="54"/>
                  </a:lnTo>
                  <a:lnTo>
                    <a:pt x="364" y="54"/>
                  </a:lnTo>
                  <a:lnTo>
                    <a:pt x="366" y="53"/>
                  </a:lnTo>
                  <a:lnTo>
                    <a:pt x="368" y="53"/>
                  </a:lnTo>
                  <a:lnTo>
                    <a:pt x="370" y="53"/>
                  </a:lnTo>
                  <a:lnTo>
                    <a:pt x="372" y="52"/>
                  </a:lnTo>
                  <a:lnTo>
                    <a:pt x="374" y="52"/>
                  </a:lnTo>
                  <a:lnTo>
                    <a:pt x="376" y="52"/>
                  </a:lnTo>
                  <a:lnTo>
                    <a:pt x="378" y="51"/>
                  </a:lnTo>
                  <a:lnTo>
                    <a:pt x="380" y="51"/>
                  </a:lnTo>
                  <a:lnTo>
                    <a:pt x="382" y="51"/>
                  </a:lnTo>
                  <a:lnTo>
                    <a:pt x="384" y="50"/>
                  </a:lnTo>
                  <a:lnTo>
                    <a:pt x="386" y="50"/>
                  </a:lnTo>
                  <a:lnTo>
                    <a:pt x="388" y="50"/>
                  </a:lnTo>
                  <a:lnTo>
                    <a:pt x="390" y="50"/>
                  </a:lnTo>
                  <a:lnTo>
                    <a:pt x="392" y="49"/>
                  </a:lnTo>
                  <a:lnTo>
                    <a:pt x="394" y="49"/>
                  </a:lnTo>
                  <a:lnTo>
                    <a:pt x="396" y="49"/>
                  </a:lnTo>
                  <a:lnTo>
                    <a:pt x="398" y="48"/>
                  </a:lnTo>
                  <a:lnTo>
                    <a:pt x="400" y="48"/>
                  </a:lnTo>
                  <a:lnTo>
                    <a:pt x="402" y="48"/>
                  </a:lnTo>
                  <a:lnTo>
                    <a:pt x="404" y="47"/>
                  </a:lnTo>
                  <a:lnTo>
                    <a:pt x="406" y="47"/>
                  </a:lnTo>
                  <a:lnTo>
                    <a:pt x="408" y="47"/>
                  </a:lnTo>
                  <a:lnTo>
                    <a:pt x="410" y="47"/>
                  </a:lnTo>
                  <a:lnTo>
                    <a:pt x="412" y="46"/>
                  </a:lnTo>
                  <a:lnTo>
                    <a:pt x="414" y="46"/>
                  </a:lnTo>
                  <a:lnTo>
                    <a:pt x="416" y="46"/>
                  </a:lnTo>
                  <a:lnTo>
                    <a:pt x="418" y="45"/>
                  </a:lnTo>
                  <a:lnTo>
                    <a:pt x="420" y="45"/>
                  </a:lnTo>
                  <a:lnTo>
                    <a:pt x="422" y="45"/>
                  </a:lnTo>
                  <a:lnTo>
                    <a:pt x="424" y="45"/>
                  </a:lnTo>
                  <a:lnTo>
                    <a:pt x="426" y="44"/>
                  </a:lnTo>
                  <a:lnTo>
                    <a:pt x="428" y="44"/>
                  </a:lnTo>
                  <a:lnTo>
                    <a:pt x="430" y="44"/>
                  </a:lnTo>
                  <a:lnTo>
                    <a:pt x="432" y="43"/>
                  </a:lnTo>
                  <a:lnTo>
                    <a:pt x="434" y="43"/>
                  </a:lnTo>
                  <a:lnTo>
                    <a:pt x="436" y="43"/>
                  </a:lnTo>
                  <a:lnTo>
                    <a:pt x="438" y="43"/>
                  </a:lnTo>
                  <a:lnTo>
                    <a:pt x="440" y="42"/>
                  </a:lnTo>
                  <a:lnTo>
                    <a:pt x="442" y="42"/>
                  </a:lnTo>
                  <a:lnTo>
                    <a:pt x="444" y="42"/>
                  </a:lnTo>
                  <a:lnTo>
                    <a:pt x="446" y="41"/>
                  </a:lnTo>
                  <a:lnTo>
                    <a:pt x="448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4" y="40"/>
                  </a:lnTo>
                  <a:lnTo>
                    <a:pt x="456" y="40"/>
                  </a:lnTo>
                  <a:lnTo>
                    <a:pt x="458" y="40"/>
                  </a:lnTo>
                  <a:lnTo>
                    <a:pt x="460" y="39"/>
                  </a:lnTo>
                  <a:lnTo>
                    <a:pt x="462" y="39"/>
                  </a:lnTo>
                  <a:lnTo>
                    <a:pt x="464" y="39"/>
                  </a:lnTo>
                  <a:lnTo>
                    <a:pt x="466" y="39"/>
                  </a:lnTo>
                  <a:lnTo>
                    <a:pt x="468" y="38"/>
                  </a:lnTo>
                  <a:lnTo>
                    <a:pt x="470" y="38"/>
                  </a:lnTo>
                  <a:lnTo>
                    <a:pt x="472" y="38"/>
                  </a:lnTo>
                  <a:lnTo>
                    <a:pt x="474" y="37"/>
                  </a:lnTo>
                  <a:lnTo>
                    <a:pt x="476" y="37"/>
                  </a:lnTo>
                  <a:lnTo>
                    <a:pt x="478" y="37"/>
                  </a:lnTo>
                  <a:lnTo>
                    <a:pt x="480" y="37"/>
                  </a:lnTo>
                  <a:lnTo>
                    <a:pt x="482" y="36"/>
                  </a:lnTo>
                  <a:lnTo>
                    <a:pt x="484" y="36"/>
                  </a:lnTo>
                  <a:lnTo>
                    <a:pt x="486" y="36"/>
                  </a:lnTo>
                  <a:lnTo>
                    <a:pt x="488" y="36"/>
                  </a:lnTo>
                  <a:lnTo>
                    <a:pt x="490" y="35"/>
                  </a:lnTo>
                  <a:lnTo>
                    <a:pt x="492" y="35"/>
                  </a:lnTo>
                  <a:lnTo>
                    <a:pt x="494" y="35"/>
                  </a:lnTo>
                  <a:lnTo>
                    <a:pt x="496" y="34"/>
                  </a:lnTo>
                  <a:lnTo>
                    <a:pt x="498" y="34"/>
                  </a:lnTo>
                  <a:lnTo>
                    <a:pt x="500" y="34"/>
                  </a:lnTo>
                  <a:lnTo>
                    <a:pt x="502" y="34"/>
                  </a:lnTo>
                  <a:lnTo>
                    <a:pt x="504" y="33"/>
                  </a:lnTo>
                  <a:lnTo>
                    <a:pt x="506" y="33"/>
                  </a:lnTo>
                  <a:lnTo>
                    <a:pt x="508" y="33"/>
                  </a:lnTo>
                  <a:lnTo>
                    <a:pt x="510" y="33"/>
                  </a:lnTo>
                  <a:lnTo>
                    <a:pt x="512" y="32"/>
                  </a:lnTo>
                  <a:lnTo>
                    <a:pt x="514" y="32"/>
                  </a:lnTo>
                  <a:lnTo>
                    <a:pt x="516" y="32"/>
                  </a:lnTo>
                  <a:lnTo>
                    <a:pt x="518" y="32"/>
                  </a:lnTo>
                  <a:lnTo>
                    <a:pt x="520" y="31"/>
                  </a:lnTo>
                  <a:lnTo>
                    <a:pt x="522" y="31"/>
                  </a:lnTo>
                  <a:lnTo>
                    <a:pt x="524" y="31"/>
                  </a:lnTo>
                  <a:lnTo>
                    <a:pt x="526" y="30"/>
                  </a:lnTo>
                  <a:lnTo>
                    <a:pt x="528" y="30"/>
                  </a:lnTo>
                  <a:lnTo>
                    <a:pt x="530" y="30"/>
                  </a:lnTo>
                  <a:lnTo>
                    <a:pt x="532" y="30"/>
                  </a:lnTo>
                  <a:lnTo>
                    <a:pt x="534" y="29"/>
                  </a:lnTo>
                  <a:lnTo>
                    <a:pt x="536" y="29"/>
                  </a:lnTo>
                  <a:lnTo>
                    <a:pt x="538" y="29"/>
                  </a:lnTo>
                  <a:lnTo>
                    <a:pt x="540" y="29"/>
                  </a:lnTo>
                  <a:lnTo>
                    <a:pt x="542" y="28"/>
                  </a:lnTo>
                  <a:lnTo>
                    <a:pt x="544" y="28"/>
                  </a:lnTo>
                  <a:lnTo>
                    <a:pt x="546" y="28"/>
                  </a:lnTo>
                  <a:lnTo>
                    <a:pt x="548" y="28"/>
                  </a:lnTo>
                  <a:lnTo>
                    <a:pt x="550" y="27"/>
                  </a:lnTo>
                  <a:lnTo>
                    <a:pt x="552" y="27"/>
                  </a:lnTo>
                  <a:lnTo>
                    <a:pt x="554" y="27"/>
                  </a:lnTo>
                  <a:lnTo>
                    <a:pt x="556" y="27"/>
                  </a:lnTo>
                  <a:lnTo>
                    <a:pt x="558" y="26"/>
                  </a:lnTo>
                  <a:lnTo>
                    <a:pt x="560" y="26"/>
                  </a:lnTo>
                  <a:lnTo>
                    <a:pt x="562" y="26"/>
                  </a:lnTo>
                  <a:lnTo>
                    <a:pt x="564" y="26"/>
                  </a:lnTo>
                  <a:lnTo>
                    <a:pt x="566" y="25"/>
                  </a:lnTo>
                  <a:lnTo>
                    <a:pt x="568" y="25"/>
                  </a:lnTo>
                  <a:lnTo>
                    <a:pt x="570" y="25"/>
                  </a:lnTo>
                  <a:lnTo>
                    <a:pt x="572" y="25"/>
                  </a:lnTo>
                  <a:lnTo>
                    <a:pt x="574" y="24"/>
                  </a:lnTo>
                  <a:lnTo>
                    <a:pt x="576" y="24"/>
                  </a:lnTo>
                  <a:lnTo>
                    <a:pt x="578" y="24"/>
                  </a:lnTo>
                  <a:lnTo>
                    <a:pt x="580" y="24"/>
                  </a:lnTo>
                  <a:lnTo>
                    <a:pt x="582" y="23"/>
                  </a:lnTo>
                  <a:lnTo>
                    <a:pt x="584" y="23"/>
                  </a:lnTo>
                  <a:lnTo>
                    <a:pt x="586" y="23"/>
                  </a:lnTo>
                  <a:lnTo>
                    <a:pt x="588" y="23"/>
                  </a:lnTo>
                  <a:lnTo>
                    <a:pt x="590" y="22"/>
                  </a:lnTo>
                  <a:lnTo>
                    <a:pt x="592" y="22"/>
                  </a:lnTo>
                  <a:lnTo>
                    <a:pt x="594" y="22"/>
                  </a:lnTo>
                  <a:lnTo>
                    <a:pt x="596" y="22"/>
                  </a:lnTo>
                  <a:lnTo>
                    <a:pt x="598" y="21"/>
                  </a:lnTo>
                  <a:lnTo>
                    <a:pt x="600" y="21"/>
                  </a:lnTo>
                  <a:lnTo>
                    <a:pt x="602" y="21"/>
                  </a:lnTo>
                  <a:lnTo>
                    <a:pt x="604" y="21"/>
                  </a:lnTo>
                  <a:lnTo>
                    <a:pt x="606" y="20"/>
                  </a:lnTo>
                  <a:lnTo>
                    <a:pt x="608" y="20"/>
                  </a:lnTo>
                  <a:lnTo>
                    <a:pt x="610" y="20"/>
                  </a:lnTo>
                  <a:lnTo>
                    <a:pt x="612" y="20"/>
                  </a:lnTo>
                  <a:lnTo>
                    <a:pt x="614" y="19"/>
                  </a:lnTo>
                  <a:lnTo>
                    <a:pt x="616" y="19"/>
                  </a:lnTo>
                  <a:lnTo>
                    <a:pt x="618" y="19"/>
                  </a:lnTo>
                  <a:lnTo>
                    <a:pt x="620" y="19"/>
                  </a:lnTo>
                  <a:lnTo>
                    <a:pt x="622" y="18"/>
                  </a:lnTo>
                  <a:lnTo>
                    <a:pt x="624" y="18"/>
                  </a:lnTo>
                  <a:lnTo>
                    <a:pt x="626" y="18"/>
                  </a:lnTo>
                  <a:lnTo>
                    <a:pt x="628" y="18"/>
                  </a:lnTo>
                  <a:lnTo>
                    <a:pt x="630" y="18"/>
                  </a:lnTo>
                  <a:lnTo>
                    <a:pt x="632" y="17"/>
                  </a:lnTo>
                  <a:lnTo>
                    <a:pt x="634" y="17"/>
                  </a:lnTo>
                  <a:lnTo>
                    <a:pt x="636" y="17"/>
                  </a:lnTo>
                  <a:lnTo>
                    <a:pt x="638" y="17"/>
                  </a:lnTo>
                  <a:lnTo>
                    <a:pt x="640" y="16"/>
                  </a:lnTo>
                  <a:lnTo>
                    <a:pt x="642" y="16"/>
                  </a:lnTo>
                  <a:lnTo>
                    <a:pt x="644" y="16"/>
                  </a:lnTo>
                  <a:lnTo>
                    <a:pt x="646" y="16"/>
                  </a:lnTo>
                  <a:lnTo>
                    <a:pt x="648" y="15"/>
                  </a:lnTo>
                  <a:lnTo>
                    <a:pt x="650" y="15"/>
                  </a:lnTo>
                  <a:lnTo>
                    <a:pt x="652" y="15"/>
                  </a:lnTo>
                  <a:lnTo>
                    <a:pt x="654" y="15"/>
                  </a:lnTo>
                  <a:lnTo>
                    <a:pt x="656" y="14"/>
                  </a:lnTo>
                  <a:lnTo>
                    <a:pt x="658" y="14"/>
                  </a:lnTo>
                  <a:lnTo>
                    <a:pt x="660" y="14"/>
                  </a:lnTo>
                  <a:lnTo>
                    <a:pt x="662" y="14"/>
                  </a:lnTo>
                  <a:lnTo>
                    <a:pt x="664" y="14"/>
                  </a:lnTo>
                  <a:lnTo>
                    <a:pt x="666" y="13"/>
                  </a:lnTo>
                  <a:lnTo>
                    <a:pt x="668" y="13"/>
                  </a:lnTo>
                  <a:lnTo>
                    <a:pt x="670" y="13"/>
                  </a:lnTo>
                  <a:lnTo>
                    <a:pt x="672" y="13"/>
                  </a:lnTo>
                  <a:lnTo>
                    <a:pt x="674" y="12"/>
                  </a:lnTo>
                  <a:lnTo>
                    <a:pt x="676" y="12"/>
                  </a:lnTo>
                  <a:lnTo>
                    <a:pt x="678" y="12"/>
                  </a:lnTo>
                  <a:lnTo>
                    <a:pt x="680" y="12"/>
                  </a:lnTo>
                  <a:lnTo>
                    <a:pt x="682" y="11"/>
                  </a:lnTo>
                  <a:lnTo>
                    <a:pt x="684" y="11"/>
                  </a:lnTo>
                  <a:lnTo>
                    <a:pt x="686" y="11"/>
                  </a:lnTo>
                  <a:lnTo>
                    <a:pt x="688" y="11"/>
                  </a:lnTo>
                  <a:lnTo>
                    <a:pt x="690" y="11"/>
                  </a:lnTo>
                  <a:lnTo>
                    <a:pt x="692" y="10"/>
                  </a:lnTo>
                  <a:lnTo>
                    <a:pt x="694" y="10"/>
                  </a:lnTo>
                  <a:lnTo>
                    <a:pt x="696" y="10"/>
                  </a:lnTo>
                  <a:lnTo>
                    <a:pt x="698" y="10"/>
                  </a:lnTo>
                  <a:lnTo>
                    <a:pt x="700" y="9"/>
                  </a:lnTo>
                  <a:lnTo>
                    <a:pt x="702" y="9"/>
                  </a:lnTo>
                  <a:lnTo>
                    <a:pt x="704" y="9"/>
                  </a:lnTo>
                  <a:lnTo>
                    <a:pt x="706" y="9"/>
                  </a:lnTo>
                  <a:lnTo>
                    <a:pt x="708" y="8"/>
                  </a:lnTo>
                  <a:lnTo>
                    <a:pt x="710" y="8"/>
                  </a:lnTo>
                  <a:lnTo>
                    <a:pt x="712" y="8"/>
                  </a:lnTo>
                  <a:lnTo>
                    <a:pt x="714" y="8"/>
                  </a:lnTo>
                  <a:lnTo>
                    <a:pt x="716" y="8"/>
                  </a:lnTo>
                  <a:lnTo>
                    <a:pt x="718" y="7"/>
                  </a:lnTo>
                  <a:lnTo>
                    <a:pt x="720" y="7"/>
                  </a:lnTo>
                  <a:lnTo>
                    <a:pt x="722" y="7"/>
                  </a:lnTo>
                  <a:lnTo>
                    <a:pt x="724" y="7"/>
                  </a:lnTo>
                  <a:lnTo>
                    <a:pt x="726" y="6"/>
                  </a:lnTo>
                  <a:lnTo>
                    <a:pt x="728" y="6"/>
                  </a:lnTo>
                  <a:lnTo>
                    <a:pt x="730" y="6"/>
                  </a:lnTo>
                  <a:lnTo>
                    <a:pt x="732" y="6"/>
                  </a:lnTo>
                  <a:lnTo>
                    <a:pt x="734" y="6"/>
                  </a:lnTo>
                  <a:lnTo>
                    <a:pt x="736" y="5"/>
                  </a:lnTo>
                  <a:lnTo>
                    <a:pt x="738" y="5"/>
                  </a:lnTo>
                  <a:lnTo>
                    <a:pt x="740" y="5"/>
                  </a:lnTo>
                  <a:lnTo>
                    <a:pt x="742" y="5"/>
                  </a:lnTo>
                  <a:lnTo>
                    <a:pt x="744" y="4"/>
                  </a:lnTo>
                  <a:lnTo>
                    <a:pt x="746" y="4"/>
                  </a:lnTo>
                  <a:lnTo>
                    <a:pt x="748" y="4"/>
                  </a:lnTo>
                  <a:lnTo>
                    <a:pt x="750" y="4"/>
                  </a:lnTo>
                  <a:lnTo>
                    <a:pt x="752" y="4"/>
                  </a:lnTo>
                  <a:lnTo>
                    <a:pt x="754" y="3"/>
                  </a:lnTo>
                  <a:lnTo>
                    <a:pt x="756" y="3"/>
                  </a:lnTo>
                  <a:lnTo>
                    <a:pt x="758" y="3"/>
                  </a:lnTo>
                  <a:lnTo>
                    <a:pt x="760" y="3"/>
                  </a:lnTo>
                  <a:lnTo>
                    <a:pt x="762" y="2"/>
                  </a:lnTo>
                  <a:lnTo>
                    <a:pt x="764" y="2"/>
                  </a:lnTo>
                  <a:lnTo>
                    <a:pt x="766" y="2"/>
                  </a:lnTo>
                  <a:lnTo>
                    <a:pt x="768" y="2"/>
                  </a:lnTo>
                  <a:lnTo>
                    <a:pt x="770" y="2"/>
                  </a:lnTo>
                  <a:lnTo>
                    <a:pt x="772" y="1"/>
                  </a:lnTo>
                  <a:lnTo>
                    <a:pt x="774" y="1"/>
                  </a:lnTo>
                  <a:lnTo>
                    <a:pt x="776" y="1"/>
                  </a:lnTo>
                  <a:lnTo>
                    <a:pt x="778" y="1"/>
                  </a:lnTo>
                  <a:lnTo>
                    <a:pt x="780" y="1"/>
                  </a:lnTo>
                  <a:lnTo>
                    <a:pt x="78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24" name="Freeform 90"/>
            <p:cNvSpPr>
              <a:spLocks/>
            </p:cNvSpPr>
            <p:nvPr/>
          </p:nvSpPr>
          <p:spPr bwMode="auto">
            <a:xfrm>
              <a:off x="1169988" y="5478463"/>
              <a:ext cx="19050" cy="85725"/>
            </a:xfrm>
            <a:custGeom>
              <a:avLst/>
              <a:gdLst>
                <a:gd name="T0" fmla="*/ 12 w 5"/>
                <a:gd name="T1" fmla="*/ 0 h 13"/>
                <a:gd name="T2" fmla="*/ 7 w 5"/>
                <a:gd name="T3" fmla="*/ 12 h 13"/>
                <a:gd name="T4" fmla="*/ 2 w 5"/>
                <a:gd name="T5" fmla="*/ 33 h 13"/>
                <a:gd name="T6" fmla="*/ 2 w 5"/>
                <a:gd name="T7" fmla="*/ 46 h 13"/>
                <a:gd name="T8" fmla="*/ 0 w 5"/>
                <a:gd name="T9" fmla="*/ 50 h 13"/>
                <a:gd name="T10" fmla="*/ 0 w 5"/>
                <a:gd name="T11" fmla="*/ 50 h 13"/>
                <a:gd name="T12" fmla="*/ 0 w 5"/>
                <a:gd name="T13" fmla="*/ 54 h 13"/>
                <a:gd name="T14" fmla="*/ 0 w 5"/>
                <a:gd name="T15" fmla="*/ 54 h 13"/>
                <a:gd name="T16" fmla="*/ 0 w 5"/>
                <a:gd name="T17" fmla="*/ 54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13"/>
                <a:gd name="T29" fmla="*/ 5 w 5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13">
                  <a:moveTo>
                    <a:pt x="5" y="0"/>
                  </a:moveTo>
                  <a:lnTo>
                    <a:pt x="3" y="3"/>
                  </a:lnTo>
                  <a:lnTo>
                    <a:pt x="1" y="8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 flipV="1">
            <a:off x="1141642" y="4711891"/>
            <a:ext cx="2903326" cy="754825"/>
            <a:chOff x="1169988" y="4446588"/>
            <a:chExt cx="2962275" cy="1117600"/>
          </a:xfrm>
        </p:grpSpPr>
        <p:sp>
          <p:nvSpPr>
            <p:cNvPr id="127" name="Freeform 91"/>
            <p:cNvSpPr>
              <a:spLocks/>
            </p:cNvSpPr>
            <p:nvPr/>
          </p:nvSpPr>
          <p:spPr bwMode="auto">
            <a:xfrm>
              <a:off x="1189038" y="4446588"/>
              <a:ext cx="2943225" cy="1031875"/>
            </a:xfrm>
            <a:custGeom>
              <a:avLst/>
              <a:gdLst>
                <a:gd name="T0" fmla="*/ 28 w 781"/>
                <a:gd name="T1" fmla="*/ 604 h 156"/>
                <a:gd name="T2" fmla="*/ 62 w 781"/>
                <a:gd name="T3" fmla="*/ 567 h 156"/>
                <a:gd name="T4" fmla="*/ 95 w 781"/>
                <a:gd name="T5" fmla="*/ 538 h 156"/>
                <a:gd name="T6" fmla="*/ 128 w 781"/>
                <a:gd name="T7" fmla="*/ 512 h 156"/>
                <a:gd name="T8" fmla="*/ 161 w 781"/>
                <a:gd name="T9" fmla="*/ 492 h 156"/>
                <a:gd name="T10" fmla="*/ 195 w 781"/>
                <a:gd name="T11" fmla="*/ 471 h 156"/>
                <a:gd name="T12" fmla="*/ 228 w 781"/>
                <a:gd name="T13" fmla="*/ 454 h 156"/>
                <a:gd name="T14" fmla="*/ 261 w 781"/>
                <a:gd name="T15" fmla="*/ 437 h 156"/>
                <a:gd name="T16" fmla="*/ 294 w 781"/>
                <a:gd name="T17" fmla="*/ 421 h 156"/>
                <a:gd name="T18" fmla="*/ 328 w 781"/>
                <a:gd name="T19" fmla="*/ 404 h 156"/>
                <a:gd name="T20" fmla="*/ 361 w 781"/>
                <a:gd name="T21" fmla="*/ 392 h 156"/>
                <a:gd name="T22" fmla="*/ 394 w 781"/>
                <a:gd name="T23" fmla="*/ 379 h 156"/>
                <a:gd name="T24" fmla="*/ 427 w 781"/>
                <a:gd name="T25" fmla="*/ 362 h 156"/>
                <a:gd name="T26" fmla="*/ 461 w 781"/>
                <a:gd name="T27" fmla="*/ 350 h 156"/>
                <a:gd name="T28" fmla="*/ 494 w 781"/>
                <a:gd name="T29" fmla="*/ 337 h 156"/>
                <a:gd name="T30" fmla="*/ 527 w 781"/>
                <a:gd name="T31" fmla="*/ 329 h 156"/>
                <a:gd name="T32" fmla="*/ 560 w 781"/>
                <a:gd name="T33" fmla="*/ 317 h 156"/>
                <a:gd name="T34" fmla="*/ 593 w 781"/>
                <a:gd name="T35" fmla="*/ 304 h 156"/>
                <a:gd name="T36" fmla="*/ 627 w 781"/>
                <a:gd name="T37" fmla="*/ 292 h 156"/>
                <a:gd name="T38" fmla="*/ 660 w 781"/>
                <a:gd name="T39" fmla="*/ 283 h 156"/>
                <a:gd name="T40" fmla="*/ 693 w 781"/>
                <a:gd name="T41" fmla="*/ 271 h 156"/>
                <a:gd name="T42" fmla="*/ 726 w 781"/>
                <a:gd name="T43" fmla="*/ 262 h 156"/>
                <a:gd name="T44" fmla="*/ 760 w 781"/>
                <a:gd name="T45" fmla="*/ 254 h 156"/>
                <a:gd name="T46" fmla="*/ 793 w 781"/>
                <a:gd name="T47" fmla="*/ 242 h 156"/>
                <a:gd name="T48" fmla="*/ 826 w 781"/>
                <a:gd name="T49" fmla="*/ 233 h 156"/>
                <a:gd name="T50" fmla="*/ 859 w 781"/>
                <a:gd name="T51" fmla="*/ 225 h 156"/>
                <a:gd name="T52" fmla="*/ 893 w 781"/>
                <a:gd name="T53" fmla="*/ 217 h 156"/>
                <a:gd name="T54" fmla="*/ 926 w 781"/>
                <a:gd name="T55" fmla="*/ 208 h 156"/>
                <a:gd name="T56" fmla="*/ 959 w 781"/>
                <a:gd name="T57" fmla="*/ 196 h 156"/>
                <a:gd name="T58" fmla="*/ 992 w 781"/>
                <a:gd name="T59" fmla="*/ 187 h 156"/>
                <a:gd name="T60" fmla="*/ 1026 w 781"/>
                <a:gd name="T61" fmla="*/ 179 h 156"/>
                <a:gd name="T62" fmla="*/ 1059 w 781"/>
                <a:gd name="T63" fmla="*/ 171 h 156"/>
                <a:gd name="T64" fmla="*/ 1092 w 781"/>
                <a:gd name="T65" fmla="*/ 163 h 156"/>
                <a:gd name="T66" fmla="*/ 1125 w 781"/>
                <a:gd name="T67" fmla="*/ 154 h 156"/>
                <a:gd name="T68" fmla="*/ 1158 w 781"/>
                <a:gd name="T69" fmla="*/ 150 h 156"/>
                <a:gd name="T70" fmla="*/ 1192 w 781"/>
                <a:gd name="T71" fmla="*/ 142 h 156"/>
                <a:gd name="T72" fmla="*/ 1225 w 781"/>
                <a:gd name="T73" fmla="*/ 133 h 156"/>
                <a:gd name="T74" fmla="*/ 1258 w 781"/>
                <a:gd name="T75" fmla="*/ 125 h 156"/>
                <a:gd name="T76" fmla="*/ 1291 w 781"/>
                <a:gd name="T77" fmla="*/ 117 h 156"/>
                <a:gd name="T78" fmla="*/ 1325 w 781"/>
                <a:gd name="T79" fmla="*/ 108 h 156"/>
                <a:gd name="T80" fmla="*/ 1358 w 781"/>
                <a:gd name="T81" fmla="*/ 104 h 156"/>
                <a:gd name="T82" fmla="*/ 1391 w 781"/>
                <a:gd name="T83" fmla="*/ 96 h 156"/>
                <a:gd name="T84" fmla="*/ 1424 w 781"/>
                <a:gd name="T85" fmla="*/ 87 h 156"/>
                <a:gd name="T86" fmla="*/ 1458 w 781"/>
                <a:gd name="T87" fmla="*/ 79 h 156"/>
                <a:gd name="T88" fmla="*/ 1491 w 781"/>
                <a:gd name="T89" fmla="*/ 75 h 156"/>
                <a:gd name="T90" fmla="*/ 1524 w 781"/>
                <a:gd name="T91" fmla="*/ 67 h 156"/>
                <a:gd name="T92" fmla="*/ 1557 w 781"/>
                <a:gd name="T93" fmla="*/ 58 h 156"/>
                <a:gd name="T94" fmla="*/ 1590 w 781"/>
                <a:gd name="T95" fmla="*/ 54 h 156"/>
                <a:gd name="T96" fmla="*/ 1624 w 781"/>
                <a:gd name="T97" fmla="*/ 46 h 156"/>
                <a:gd name="T98" fmla="*/ 1657 w 781"/>
                <a:gd name="T99" fmla="*/ 42 h 156"/>
                <a:gd name="T100" fmla="*/ 1690 w 781"/>
                <a:gd name="T101" fmla="*/ 33 h 156"/>
                <a:gd name="T102" fmla="*/ 1723 w 781"/>
                <a:gd name="T103" fmla="*/ 25 h 156"/>
                <a:gd name="T104" fmla="*/ 1757 w 781"/>
                <a:gd name="T105" fmla="*/ 21 h 156"/>
                <a:gd name="T106" fmla="*/ 1790 w 781"/>
                <a:gd name="T107" fmla="*/ 12 h 156"/>
                <a:gd name="T108" fmla="*/ 1823 w 781"/>
                <a:gd name="T109" fmla="*/ 8 h 156"/>
                <a:gd name="T110" fmla="*/ 1854 w 781"/>
                <a:gd name="T111" fmla="*/ 0 h 1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1"/>
                <a:gd name="T169" fmla="*/ 0 h 156"/>
                <a:gd name="T170" fmla="*/ 781 w 781"/>
                <a:gd name="T171" fmla="*/ 156 h 1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1" h="156">
                  <a:moveTo>
                    <a:pt x="0" y="156"/>
                  </a:moveTo>
                  <a:lnTo>
                    <a:pt x="2" y="154"/>
                  </a:lnTo>
                  <a:lnTo>
                    <a:pt x="4" y="151"/>
                  </a:lnTo>
                  <a:lnTo>
                    <a:pt x="6" y="149"/>
                  </a:lnTo>
                  <a:lnTo>
                    <a:pt x="8" y="148"/>
                  </a:lnTo>
                  <a:lnTo>
                    <a:pt x="10" y="146"/>
                  </a:lnTo>
                  <a:lnTo>
                    <a:pt x="12" y="145"/>
                  </a:lnTo>
                  <a:lnTo>
                    <a:pt x="14" y="143"/>
                  </a:lnTo>
                  <a:lnTo>
                    <a:pt x="16" y="142"/>
                  </a:lnTo>
                  <a:lnTo>
                    <a:pt x="18" y="140"/>
                  </a:lnTo>
                  <a:lnTo>
                    <a:pt x="20" y="139"/>
                  </a:lnTo>
                  <a:lnTo>
                    <a:pt x="22" y="138"/>
                  </a:lnTo>
                  <a:lnTo>
                    <a:pt x="24" y="137"/>
                  </a:lnTo>
                  <a:lnTo>
                    <a:pt x="26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2" y="133"/>
                  </a:lnTo>
                  <a:lnTo>
                    <a:pt x="34" y="132"/>
                  </a:lnTo>
                  <a:lnTo>
                    <a:pt x="36" y="131"/>
                  </a:lnTo>
                  <a:lnTo>
                    <a:pt x="38" y="130"/>
                  </a:lnTo>
                  <a:lnTo>
                    <a:pt x="40" y="129"/>
                  </a:lnTo>
                  <a:lnTo>
                    <a:pt x="42" y="128"/>
                  </a:lnTo>
                  <a:lnTo>
                    <a:pt x="44" y="127"/>
                  </a:lnTo>
                  <a:lnTo>
                    <a:pt x="46" y="126"/>
                  </a:lnTo>
                  <a:lnTo>
                    <a:pt x="48" y="125"/>
                  </a:lnTo>
                  <a:lnTo>
                    <a:pt x="50" y="125"/>
                  </a:lnTo>
                  <a:lnTo>
                    <a:pt x="52" y="124"/>
                  </a:lnTo>
                  <a:lnTo>
                    <a:pt x="54" y="123"/>
                  </a:lnTo>
                  <a:lnTo>
                    <a:pt x="56" y="122"/>
                  </a:lnTo>
                  <a:lnTo>
                    <a:pt x="58" y="121"/>
                  </a:lnTo>
                  <a:lnTo>
                    <a:pt x="60" y="121"/>
                  </a:lnTo>
                  <a:lnTo>
                    <a:pt x="62" y="120"/>
                  </a:lnTo>
                  <a:lnTo>
                    <a:pt x="64" y="119"/>
                  </a:lnTo>
                  <a:lnTo>
                    <a:pt x="66" y="119"/>
                  </a:lnTo>
                  <a:lnTo>
                    <a:pt x="68" y="118"/>
                  </a:lnTo>
                  <a:lnTo>
                    <a:pt x="70" y="117"/>
                  </a:lnTo>
                  <a:lnTo>
                    <a:pt x="72" y="116"/>
                  </a:lnTo>
                  <a:lnTo>
                    <a:pt x="74" y="116"/>
                  </a:lnTo>
                  <a:lnTo>
                    <a:pt x="76" y="115"/>
                  </a:lnTo>
                  <a:lnTo>
                    <a:pt x="78" y="114"/>
                  </a:lnTo>
                  <a:lnTo>
                    <a:pt x="80" y="114"/>
                  </a:lnTo>
                  <a:lnTo>
                    <a:pt x="82" y="113"/>
                  </a:lnTo>
                  <a:lnTo>
                    <a:pt x="84" y="112"/>
                  </a:lnTo>
                  <a:lnTo>
                    <a:pt x="86" y="112"/>
                  </a:lnTo>
                  <a:lnTo>
                    <a:pt x="88" y="111"/>
                  </a:lnTo>
                  <a:lnTo>
                    <a:pt x="90" y="111"/>
                  </a:lnTo>
                  <a:lnTo>
                    <a:pt x="92" y="110"/>
                  </a:lnTo>
                  <a:lnTo>
                    <a:pt x="94" y="109"/>
                  </a:lnTo>
                  <a:lnTo>
                    <a:pt x="96" y="109"/>
                  </a:lnTo>
                  <a:lnTo>
                    <a:pt x="98" y="108"/>
                  </a:lnTo>
                  <a:lnTo>
                    <a:pt x="100" y="108"/>
                  </a:lnTo>
                  <a:lnTo>
                    <a:pt x="102" y="107"/>
                  </a:lnTo>
                  <a:lnTo>
                    <a:pt x="104" y="106"/>
                  </a:lnTo>
                  <a:lnTo>
                    <a:pt x="106" y="106"/>
                  </a:lnTo>
                  <a:lnTo>
                    <a:pt x="108" y="105"/>
                  </a:lnTo>
                  <a:lnTo>
                    <a:pt x="110" y="105"/>
                  </a:lnTo>
                  <a:lnTo>
                    <a:pt x="112" y="104"/>
                  </a:lnTo>
                  <a:lnTo>
                    <a:pt x="114" y="104"/>
                  </a:lnTo>
                  <a:lnTo>
                    <a:pt x="116" y="103"/>
                  </a:lnTo>
                  <a:lnTo>
                    <a:pt x="118" y="102"/>
                  </a:lnTo>
                  <a:lnTo>
                    <a:pt x="120" y="102"/>
                  </a:lnTo>
                  <a:lnTo>
                    <a:pt x="122" y="101"/>
                  </a:lnTo>
                  <a:lnTo>
                    <a:pt x="124" y="101"/>
                  </a:lnTo>
                  <a:lnTo>
                    <a:pt x="126" y="100"/>
                  </a:lnTo>
                  <a:lnTo>
                    <a:pt x="128" y="100"/>
                  </a:lnTo>
                  <a:lnTo>
                    <a:pt x="130" y="99"/>
                  </a:lnTo>
                  <a:lnTo>
                    <a:pt x="132" y="99"/>
                  </a:lnTo>
                  <a:lnTo>
                    <a:pt x="134" y="98"/>
                  </a:lnTo>
                  <a:lnTo>
                    <a:pt x="136" y="98"/>
                  </a:lnTo>
                  <a:lnTo>
                    <a:pt x="138" y="97"/>
                  </a:lnTo>
                  <a:lnTo>
                    <a:pt x="140" y="97"/>
                  </a:lnTo>
                  <a:lnTo>
                    <a:pt x="142" y="96"/>
                  </a:lnTo>
                  <a:lnTo>
                    <a:pt x="144" y="96"/>
                  </a:lnTo>
                  <a:lnTo>
                    <a:pt x="146" y="95"/>
                  </a:lnTo>
                  <a:lnTo>
                    <a:pt x="148" y="95"/>
                  </a:lnTo>
                  <a:lnTo>
                    <a:pt x="150" y="94"/>
                  </a:lnTo>
                  <a:lnTo>
                    <a:pt x="152" y="94"/>
                  </a:lnTo>
                  <a:lnTo>
                    <a:pt x="154" y="93"/>
                  </a:lnTo>
                  <a:lnTo>
                    <a:pt x="156" y="93"/>
                  </a:lnTo>
                  <a:lnTo>
                    <a:pt x="158" y="92"/>
                  </a:lnTo>
                  <a:lnTo>
                    <a:pt x="160" y="92"/>
                  </a:lnTo>
                  <a:lnTo>
                    <a:pt x="162" y="91"/>
                  </a:lnTo>
                  <a:lnTo>
                    <a:pt x="164" y="91"/>
                  </a:lnTo>
                  <a:lnTo>
                    <a:pt x="166" y="91"/>
                  </a:lnTo>
                  <a:lnTo>
                    <a:pt x="168" y="90"/>
                  </a:lnTo>
                  <a:lnTo>
                    <a:pt x="170" y="90"/>
                  </a:lnTo>
                  <a:lnTo>
                    <a:pt x="172" y="89"/>
                  </a:lnTo>
                  <a:lnTo>
                    <a:pt x="174" y="89"/>
                  </a:lnTo>
                  <a:lnTo>
                    <a:pt x="176" y="88"/>
                  </a:lnTo>
                  <a:lnTo>
                    <a:pt x="178" y="88"/>
                  </a:lnTo>
                  <a:lnTo>
                    <a:pt x="180" y="87"/>
                  </a:lnTo>
                  <a:lnTo>
                    <a:pt x="182" y="87"/>
                  </a:lnTo>
                  <a:lnTo>
                    <a:pt x="184" y="86"/>
                  </a:lnTo>
                  <a:lnTo>
                    <a:pt x="186" y="86"/>
                  </a:lnTo>
                  <a:lnTo>
                    <a:pt x="188" y="86"/>
                  </a:lnTo>
                  <a:lnTo>
                    <a:pt x="190" y="85"/>
                  </a:lnTo>
                  <a:lnTo>
                    <a:pt x="192" y="85"/>
                  </a:lnTo>
                  <a:lnTo>
                    <a:pt x="194" y="84"/>
                  </a:lnTo>
                  <a:lnTo>
                    <a:pt x="196" y="84"/>
                  </a:lnTo>
                  <a:lnTo>
                    <a:pt x="198" y="83"/>
                  </a:lnTo>
                  <a:lnTo>
                    <a:pt x="200" y="83"/>
                  </a:lnTo>
                  <a:lnTo>
                    <a:pt x="202" y="83"/>
                  </a:lnTo>
                  <a:lnTo>
                    <a:pt x="204" y="82"/>
                  </a:lnTo>
                  <a:lnTo>
                    <a:pt x="206" y="82"/>
                  </a:lnTo>
                  <a:lnTo>
                    <a:pt x="208" y="81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80"/>
                  </a:lnTo>
                  <a:lnTo>
                    <a:pt x="218" y="79"/>
                  </a:lnTo>
                  <a:lnTo>
                    <a:pt x="220" y="79"/>
                  </a:lnTo>
                  <a:lnTo>
                    <a:pt x="222" y="79"/>
                  </a:lnTo>
                  <a:lnTo>
                    <a:pt x="224" y="78"/>
                  </a:lnTo>
                  <a:lnTo>
                    <a:pt x="226" y="78"/>
                  </a:lnTo>
                  <a:lnTo>
                    <a:pt x="228" y="77"/>
                  </a:lnTo>
                  <a:lnTo>
                    <a:pt x="230" y="77"/>
                  </a:lnTo>
                  <a:lnTo>
                    <a:pt x="232" y="77"/>
                  </a:lnTo>
                  <a:lnTo>
                    <a:pt x="234" y="76"/>
                  </a:lnTo>
                  <a:lnTo>
                    <a:pt x="236" y="76"/>
                  </a:lnTo>
                  <a:lnTo>
                    <a:pt x="238" y="75"/>
                  </a:lnTo>
                  <a:lnTo>
                    <a:pt x="240" y="75"/>
                  </a:lnTo>
                  <a:lnTo>
                    <a:pt x="242" y="75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3"/>
                  </a:lnTo>
                  <a:lnTo>
                    <a:pt x="250" y="73"/>
                  </a:lnTo>
                  <a:lnTo>
                    <a:pt x="252" y="73"/>
                  </a:lnTo>
                  <a:lnTo>
                    <a:pt x="254" y="72"/>
                  </a:lnTo>
                  <a:lnTo>
                    <a:pt x="256" y="72"/>
                  </a:lnTo>
                  <a:lnTo>
                    <a:pt x="258" y="72"/>
                  </a:lnTo>
                  <a:lnTo>
                    <a:pt x="260" y="71"/>
                  </a:lnTo>
                  <a:lnTo>
                    <a:pt x="262" y="71"/>
                  </a:lnTo>
                  <a:lnTo>
                    <a:pt x="264" y="70"/>
                  </a:lnTo>
                  <a:lnTo>
                    <a:pt x="266" y="70"/>
                  </a:lnTo>
                  <a:lnTo>
                    <a:pt x="268" y="70"/>
                  </a:lnTo>
                  <a:lnTo>
                    <a:pt x="270" y="69"/>
                  </a:lnTo>
                  <a:lnTo>
                    <a:pt x="272" y="69"/>
                  </a:lnTo>
                  <a:lnTo>
                    <a:pt x="274" y="69"/>
                  </a:lnTo>
                  <a:lnTo>
                    <a:pt x="276" y="68"/>
                  </a:lnTo>
                  <a:lnTo>
                    <a:pt x="278" y="68"/>
                  </a:lnTo>
                  <a:lnTo>
                    <a:pt x="280" y="68"/>
                  </a:lnTo>
                  <a:lnTo>
                    <a:pt x="282" y="67"/>
                  </a:lnTo>
                  <a:lnTo>
                    <a:pt x="284" y="67"/>
                  </a:lnTo>
                  <a:lnTo>
                    <a:pt x="286" y="67"/>
                  </a:lnTo>
                  <a:lnTo>
                    <a:pt x="288" y="66"/>
                  </a:lnTo>
                  <a:lnTo>
                    <a:pt x="290" y="66"/>
                  </a:lnTo>
                  <a:lnTo>
                    <a:pt x="292" y="65"/>
                  </a:lnTo>
                  <a:lnTo>
                    <a:pt x="294" y="65"/>
                  </a:lnTo>
                  <a:lnTo>
                    <a:pt x="296" y="65"/>
                  </a:lnTo>
                  <a:lnTo>
                    <a:pt x="298" y="64"/>
                  </a:lnTo>
                  <a:lnTo>
                    <a:pt x="300" y="64"/>
                  </a:lnTo>
                  <a:lnTo>
                    <a:pt x="302" y="64"/>
                  </a:lnTo>
                  <a:lnTo>
                    <a:pt x="304" y="63"/>
                  </a:lnTo>
                  <a:lnTo>
                    <a:pt x="306" y="63"/>
                  </a:lnTo>
                  <a:lnTo>
                    <a:pt x="308" y="63"/>
                  </a:lnTo>
                  <a:lnTo>
                    <a:pt x="310" y="62"/>
                  </a:lnTo>
                  <a:lnTo>
                    <a:pt x="312" y="62"/>
                  </a:lnTo>
                  <a:lnTo>
                    <a:pt x="314" y="62"/>
                  </a:lnTo>
                  <a:lnTo>
                    <a:pt x="316" y="61"/>
                  </a:lnTo>
                  <a:lnTo>
                    <a:pt x="318" y="61"/>
                  </a:lnTo>
                  <a:lnTo>
                    <a:pt x="320" y="61"/>
                  </a:lnTo>
                  <a:lnTo>
                    <a:pt x="322" y="60"/>
                  </a:lnTo>
                  <a:lnTo>
                    <a:pt x="324" y="60"/>
                  </a:lnTo>
                  <a:lnTo>
                    <a:pt x="326" y="60"/>
                  </a:lnTo>
                  <a:lnTo>
                    <a:pt x="328" y="59"/>
                  </a:lnTo>
                  <a:lnTo>
                    <a:pt x="330" y="59"/>
                  </a:lnTo>
                  <a:lnTo>
                    <a:pt x="332" y="59"/>
                  </a:lnTo>
                  <a:lnTo>
                    <a:pt x="334" y="58"/>
                  </a:lnTo>
                  <a:lnTo>
                    <a:pt x="336" y="58"/>
                  </a:lnTo>
                  <a:lnTo>
                    <a:pt x="338" y="58"/>
                  </a:lnTo>
                  <a:lnTo>
                    <a:pt x="340" y="57"/>
                  </a:lnTo>
                  <a:lnTo>
                    <a:pt x="342" y="57"/>
                  </a:lnTo>
                  <a:lnTo>
                    <a:pt x="344" y="57"/>
                  </a:lnTo>
                  <a:lnTo>
                    <a:pt x="346" y="56"/>
                  </a:lnTo>
                  <a:lnTo>
                    <a:pt x="348" y="56"/>
                  </a:lnTo>
                  <a:lnTo>
                    <a:pt x="350" y="56"/>
                  </a:lnTo>
                  <a:lnTo>
                    <a:pt x="352" y="55"/>
                  </a:lnTo>
                  <a:lnTo>
                    <a:pt x="354" y="55"/>
                  </a:lnTo>
                  <a:lnTo>
                    <a:pt x="356" y="55"/>
                  </a:lnTo>
                  <a:lnTo>
                    <a:pt x="358" y="55"/>
                  </a:lnTo>
                  <a:lnTo>
                    <a:pt x="360" y="54"/>
                  </a:lnTo>
                  <a:lnTo>
                    <a:pt x="362" y="54"/>
                  </a:lnTo>
                  <a:lnTo>
                    <a:pt x="364" y="54"/>
                  </a:lnTo>
                  <a:lnTo>
                    <a:pt x="366" y="53"/>
                  </a:lnTo>
                  <a:lnTo>
                    <a:pt x="368" y="53"/>
                  </a:lnTo>
                  <a:lnTo>
                    <a:pt x="370" y="53"/>
                  </a:lnTo>
                  <a:lnTo>
                    <a:pt x="372" y="52"/>
                  </a:lnTo>
                  <a:lnTo>
                    <a:pt x="374" y="52"/>
                  </a:lnTo>
                  <a:lnTo>
                    <a:pt x="376" y="52"/>
                  </a:lnTo>
                  <a:lnTo>
                    <a:pt x="378" y="51"/>
                  </a:lnTo>
                  <a:lnTo>
                    <a:pt x="380" y="51"/>
                  </a:lnTo>
                  <a:lnTo>
                    <a:pt x="382" y="51"/>
                  </a:lnTo>
                  <a:lnTo>
                    <a:pt x="384" y="50"/>
                  </a:lnTo>
                  <a:lnTo>
                    <a:pt x="386" y="50"/>
                  </a:lnTo>
                  <a:lnTo>
                    <a:pt x="388" y="50"/>
                  </a:lnTo>
                  <a:lnTo>
                    <a:pt x="390" y="50"/>
                  </a:lnTo>
                  <a:lnTo>
                    <a:pt x="392" y="49"/>
                  </a:lnTo>
                  <a:lnTo>
                    <a:pt x="394" y="49"/>
                  </a:lnTo>
                  <a:lnTo>
                    <a:pt x="396" y="49"/>
                  </a:lnTo>
                  <a:lnTo>
                    <a:pt x="398" y="48"/>
                  </a:lnTo>
                  <a:lnTo>
                    <a:pt x="400" y="48"/>
                  </a:lnTo>
                  <a:lnTo>
                    <a:pt x="402" y="48"/>
                  </a:lnTo>
                  <a:lnTo>
                    <a:pt x="404" y="47"/>
                  </a:lnTo>
                  <a:lnTo>
                    <a:pt x="406" y="47"/>
                  </a:lnTo>
                  <a:lnTo>
                    <a:pt x="408" y="47"/>
                  </a:lnTo>
                  <a:lnTo>
                    <a:pt x="410" y="47"/>
                  </a:lnTo>
                  <a:lnTo>
                    <a:pt x="412" y="46"/>
                  </a:lnTo>
                  <a:lnTo>
                    <a:pt x="414" y="46"/>
                  </a:lnTo>
                  <a:lnTo>
                    <a:pt x="416" y="46"/>
                  </a:lnTo>
                  <a:lnTo>
                    <a:pt x="418" y="45"/>
                  </a:lnTo>
                  <a:lnTo>
                    <a:pt x="420" y="45"/>
                  </a:lnTo>
                  <a:lnTo>
                    <a:pt x="422" y="45"/>
                  </a:lnTo>
                  <a:lnTo>
                    <a:pt x="424" y="45"/>
                  </a:lnTo>
                  <a:lnTo>
                    <a:pt x="426" y="44"/>
                  </a:lnTo>
                  <a:lnTo>
                    <a:pt x="428" y="44"/>
                  </a:lnTo>
                  <a:lnTo>
                    <a:pt x="430" y="44"/>
                  </a:lnTo>
                  <a:lnTo>
                    <a:pt x="432" y="43"/>
                  </a:lnTo>
                  <a:lnTo>
                    <a:pt x="434" y="43"/>
                  </a:lnTo>
                  <a:lnTo>
                    <a:pt x="436" y="43"/>
                  </a:lnTo>
                  <a:lnTo>
                    <a:pt x="438" y="43"/>
                  </a:lnTo>
                  <a:lnTo>
                    <a:pt x="440" y="42"/>
                  </a:lnTo>
                  <a:lnTo>
                    <a:pt x="442" y="42"/>
                  </a:lnTo>
                  <a:lnTo>
                    <a:pt x="444" y="42"/>
                  </a:lnTo>
                  <a:lnTo>
                    <a:pt x="446" y="41"/>
                  </a:lnTo>
                  <a:lnTo>
                    <a:pt x="448" y="41"/>
                  </a:lnTo>
                  <a:lnTo>
                    <a:pt x="450" y="41"/>
                  </a:lnTo>
                  <a:lnTo>
                    <a:pt x="452" y="41"/>
                  </a:lnTo>
                  <a:lnTo>
                    <a:pt x="454" y="40"/>
                  </a:lnTo>
                  <a:lnTo>
                    <a:pt x="456" y="40"/>
                  </a:lnTo>
                  <a:lnTo>
                    <a:pt x="458" y="40"/>
                  </a:lnTo>
                  <a:lnTo>
                    <a:pt x="460" y="39"/>
                  </a:lnTo>
                  <a:lnTo>
                    <a:pt x="462" y="39"/>
                  </a:lnTo>
                  <a:lnTo>
                    <a:pt x="464" y="39"/>
                  </a:lnTo>
                  <a:lnTo>
                    <a:pt x="466" y="39"/>
                  </a:lnTo>
                  <a:lnTo>
                    <a:pt x="468" y="38"/>
                  </a:lnTo>
                  <a:lnTo>
                    <a:pt x="470" y="38"/>
                  </a:lnTo>
                  <a:lnTo>
                    <a:pt x="472" y="38"/>
                  </a:lnTo>
                  <a:lnTo>
                    <a:pt x="474" y="37"/>
                  </a:lnTo>
                  <a:lnTo>
                    <a:pt x="476" y="37"/>
                  </a:lnTo>
                  <a:lnTo>
                    <a:pt x="478" y="37"/>
                  </a:lnTo>
                  <a:lnTo>
                    <a:pt x="480" y="37"/>
                  </a:lnTo>
                  <a:lnTo>
                    <a:pt x="482" y="36"/>
                  </a:lnTo>
                  <a:lnTo>
                    <a:pt x="484" y="36"/>
                  </a:lnTo>
                  <a:lnTo>
                    <a:pt x="486" y="36"/>
                  </a:lnTo>
                  <a:lnTo>
                    <a:pt x="488" y="36"/>
                  </a:lnTo>
                  <a:lnTo>
                    <a:pt x="490" y="35"/>
                  </a:lnTo>
                  <a:lnTo>
                    <a:pt x="492" y="35"/>
                  </a:lnTo>
                  <a:lnTo>
                    <a:pt x="494" y="35"/>
                  </a:lnTo>
                  <a:lnTo>
                    <a:pt x="496" y="34"/>
                  </a:lnTo>
                  <a:lnTo>
                    <a:pt x="498" y="34"/>
                  </a:lnTo>
                  <a:lnTo>
                    <a:pt x="500" y="34"/>
                  </a:lnTo>
                  <a:lnTo>
                    <a:pt x="502" y="34"/>
                  </a:lnTo>
                  <a:lnTo>
                    <a:pt x="504" y="33"/>
                  </a:lnTo>
                  <a:lnTo>
                    <a:pt x="506" y="33"/>
                  </a:lnTo>
                  <a:lnTo>
                    <a:pt x="508" y="33"/>
                  </a:lnTo>
                  <a:lnTo>
                    <a:pt x="510" y="33"/>
                  </a:lnTo>
                  <a:lnTo>
                    <a:pt x="512" y="32"/>
                  </a:lnTo>
                  <a:lnTo>
                    <a:pt x="514" y="32"/>
                  </a:lnTo>
                  <a:lnTo>
                    <a:pt x="516" y="32"/>
                  </a:lnTo>
                  <a:lnTo>
                    <a:pt x="518" y="32"/>
                  </a:lnTo>
                  <a:lnTo>
                    <a:pt x="520" y="31"/>
                  </a:lnTo>
                  <a:lnTo>
                    <a:pt x="522" y="31"/>
                  </a:lnTo>
                  <a:lnTo>
                    <a:pt x="524" y="31"/>
                  </a:lnTo>
                  <a:lnTo>
                    <a:pt x="526" y="30"/>
                  </a:lnTo>
                  <a:lnTo>
                    <a:pt x="528" y="30"/>
                  </a:lnTo>
                  <a:lnTo>
                    <a:pt x="530" y="30"/>
                  </a:lnTo>
                  <a:lnTo>
                    <a:pt x="532" y="30"/>
                  </a:lnTo>
                  <a:lnTo>
                    <a:pt x="534" y="29"/>
                  </a:lnTo>
                  <a:lnTo>
                    <a:pt x="536" y="29"/>
                  </a:lnTo>
                  <a:lnTo>
                    <a:pt x="538" y="29"/>
                  </a:lnTo>
                  <a:lnTo>
                    <a:pt x="540" y="29"/>
                  </a:lnTo>
                  <a:lnTo>
                    <a:pt x="542" y="28"/>
                  </a:lnTo>
                  <a:lnTo>
                    <a:pt x="544" y="28"/>
                  </a:lnTo>
                  <a:lnTo>
                    <a:pt x="546" y="28"/>
                  </a:lnTo>
                  <a:lnTo>
                    <a:pt x="548" y="28"/>
                  </a:lnTo>
                  <a:lnTo>
                    <a:pt x="550" y="27"/>
                  </a:lnTo>
                  <a:lnTo>
                    <a:pt x="552" y="27"/>
                  </a:lnTo>
                  <a:lnTo>
                    <a:pt x="554" y="27"/>
                  </a:lnTo>
                  <a:lnTo>
                    <a:pt x="556" y="27"/>
                  </a:lnTo>
                  <a:lnTo>
                    <a:pt x="558" y="26"/>
                  </a:lnTo>
                  <a:lnTo>
                    <a:pt x="560" y="26"/>
                  </a:lnTo>
                  <a:lnTo>
                    <a:pt x="562" y="26"/>
                  </a:lnTo>
                  <a:lnTo>
                    <a:pt x="564" y="26"/>
                  </a:lnTo>
                  <a:lnTo>
                    <a:pt x="566" y="25"/>
                  </a:lnTo>
                  <a:lnTo>
                    <a:pt x="568" y="25"/>
                  </a:lnTo>
                  <a:lnTo>
                    <a:pt x="570" y="25"/>
                  </a:lnTo>
                  <a:lnTo>
                    <a:pt x="572" y="25"/>
                  </a:lnTo>
                  <a:lnTo>
                    <a:pt x="574" y="24"/>
                  </a:lnTo>
                  <a:lnTo>
                    <a:pt x="576" y="24"/>
                  </a:lnTo>
                  <a:lnTo>
                    <a:pt x="578" y="24"/>
                  </a:lnTo>
                  <a:lnTo>
                    <a:pt x="580" y="24"/>
                  </a:lnTo>
                  <a:lnTo>
                    <a:pt x="582" y="23"/>
                  </a:lnTo>
                  <a:lnTo>
                    <a:pt x="584" y="23"/>
                  </a:lnTo>
                  <a:lnTo>
                    <a:pt x="586" y="23"/>
                  </a:lnTo>
                  <a:lnTo>
                    <a:pt x="588" y="23"/>
                  </a:lnTo>
                  <a:lnTo>
                    <a:pt x="590" y="22"/>
                  </a:lnTo>
                  <a:lnTo>
                    <a:pt x="592" y="22"/>
                  </a:lnTo>
                  <a:lnTo>
                    <a:pt x="594" y="22"/>
                  </a:lnTo>
                  <a:lnTo>
                    <a:pt x="596" y="22"/>
                  </a:lnTo>
                  <a:lnTo>
                    <a:pt x="598" y="21"/>
                  </a:lnTo>
                  <a:lnTo>
                    <a:pt x="600" y="21"/>
                  </a:lnTo>
                  <a:lnTo>
                    <a:pt x="602" y="21"/>
                  </a:lnTo>
                  <a:lnTo>
                    <a:pt x="604" y="21"/>
                  </a:lnTo>
                  <a:lnTo>
                    <a:pt x="606" y="20"/>
                  </a:lnTo>
                  <a:lnTo>
                    <a:pt x="608" y="20"/>
                  </a:lnTo>
                  <a:lnTo>
                    <a:pt x="610" y="20"/>
                  </a:lnTo>
                  <a:lnTo>
                    <a:pt x="612" y="20"/>
                  </a:lnTo>
                  <a:lnTo>
                    <a:pt x="614" y="19"/>
                  </a:lnTo>
                  <a:lnTo>
                    <a:pt x="616" y="19"/>
                  </a:lnTo>
                  <a:lnTo>
                    <a:pt x="618" y="19"/>
                  </a:lnTo>
                  <a:lnTo>
                    <a:pt x="620" y="19"/>
                  </a:lnTo>
                  <a:lnTo>
                    <a:pt x="622" y="18"/>
                  </a:lnTo>
                  <a:lnTo>
                    <a:pt x="624" y="18"/>
                  </a:lnTo>
                  <a:lnTo>
                    <a:pt x="626" y="18"/>
                  </a:lnTo>
                  <a:lnTo>
                    <a:pt x="628" y="18"/>
                  </a:lnTo>
                  <a:lnTo>
                    <a:pt x="630" y="18"/>
                  </a:lnTo>
                  <a:lnTo>
                    <a:pt x="632" y="17"/>
                  </a:lnTo>
                  <a:lnTo>
                    <a:pt x="634" y="17"/>
                  </a:lnTo>
                  <a:lnTo>
                    <a:pt x="636" y="17"/>
                  </a:lnTo>
                  <a:lnTo>
                    <a:pt x="638" y="17"/>
                  </a:lnTo>
                  <a:lnTo>
                    <a:pt x="640" y="16"/>
                  </a:lnTo>
                  <a:lnTo>
                    <a:pt x="642" y="16"/>
                  </a:lnTo>
                  <a:lnTo>
                    <a:pt x="644" y="16"/>
                  </a:lnTo>
                  <a:lnTo>
                    <a:pt x="646" y="16"/>
                  </a:lnTo>
                  <a:lnTo>
                    <a:pt x="648" y="15"/>
                  </a:lnTo>
                  <a:lnTo>
                    <a:pt x="650" y="15"/>
                  </a:lnTo>
                  <a:lnTo>
                    <a:pt x="652" y="15"/>
                  </a:lnTo>
                  <a:lnTo>
                    <a:pt x="654" y="15"/>
                  </a:lnTo>
                  <a:lnTo>
                    <a:pt x="656" y="14"/>
                  </a:lnTo>
                  <a:lnTo>
                    <a:pt x="658" y="14"/>
                  </a:lnTo>
                  <a:lnTo>
                    <a:pt x="660" y="14"/>
                  </a:lnTo>
                  <a:lnTo>
                    <a:pt x="662" y="14"/>
                  </a:lnTo>
                  <a:lnTo>
                    <a:pt x="664" y="14"/>
                  </a:lnTo>
                  <a:lnTo>
                    <a:pt x="666" y="13"/>
                  </a:lnTo>
                  <a:lnTo>
                    <a:pt x="668" y="13"/>
                  </a:lnTo>
                  <a:lnTo>
                    <a:pt x="670" y="13"/>
                  </a:lnTo>
                  <a:lnTo>
                    <a:pt x="672" y="13"/>
                  </a:lnTo>
                  <a:lnTo>
                    <a:pt x="674" y="12"/>
                  </a:lnTo>
                  <a:lnTo>
                    <a:pt x="676" y="12"/>
                  </a:lnTo>
                  <a:lnTo>
                    <a:pt x="678" y="12"/>
                  </a:lnTo>
                  <a:lnTo>
                    <a:pt x="680" y="12"/>
                  </a:lnTo>
                  <a:lnTo>
                    <a:pt x="682" y="11"/>
                  </a:lnTo>
                  <a:lnTo>
                    <a:pt x="684" y="11"/>
                  </a:lnTo>
                  <a:lnTo>
                    <a:pt x="686" y="11"/>
                  </a:lnTo>
                  <a:lnTo>
                    <a:pt x="688" y="11"/>
                  </a:lnTo>
                  <a:lnTo>
                    <a:pt x="690" y="11"/>
                  </a:lnTo>
                  <a:lnTo>
                    <a:pt x="692" y="10"/>
                  </a:lnTo>
                  <a:lnTo>
                    <a:pt x="694" y="10"/>
                  </a:lnTo>
                  <a:lnTo>
                    <a:pt x="696" y="10"/>
                  </a:lnTo>
                  <a:lnTo>
                    <a:pt x="698" y="10"/>
                  </a:lnTo>
                  <a:lnTo>
                    <a:pt x="700" y="9"/>
                  </a:lnTo>
                  <a:lnTo>
                    <a:pt x="702" y="9"/>
                  </a:lnTo>
                  <a:lnTo>
                    <a:pt x="704" y="9"/>
                  </a:lnTo>
                  <a:lnTo>
                    <a:pt x="706" y="9"/>
                  </a:lnTo>
                  <a:lnTo>
                    <a:pt x="708" y="8"/>
                  </a:lnTo>
                  <a:lnTo>
                    <a:pt x="710" y="8"/>
                  </a:lnTo>
                  <a:lnTo>
                    <a:pt x="712" y="8"/>
                  </a:lnTo>
                  <a:lnTo>
                    <a:pt x="714" y="8"/>
                  </a:lnTo>
                  <a:lnTo>
                    <a:pt x="716" y="8"/>
                  </a:lnTo>
                  <a:lnTo>
                    <a:pt x="718" y="7"/>
                  </a:lnTo>
                  <a:lnTo>
                    <a:pt x="720" y="7"/>
                  </a:lnTo>
                  <a:lnTo>
                    <a:pt x="722" y="7"/>
                  </a:lnTo>
                  <a:lnTo>
                    <a:pt x="724" y="7"/>
                  </a:lnTo>
                  <a:lnTo>
                    <a:pt x="726" y="6"/>
                  </a:lnTo>
                  <a:lnTo>
                    <a:pt x="728" y="6"/>
                  </a:lnTo>
                  <a:lnTo>
                    <a:pt x="730" y="6"/>
                  </a:lnTo>
                  <a:lnTo>
                    <a:pt x="732" y="6"/>
                  </a:lnTo>
                  <a:lnTo>
                    <a:pt x="734" y="6"/>
                  </a:lnTo>
                  <a:lnTo>
                    <a:pt x="736" y="5"/>
                  </a:lnTo>
                  <a:lnTo>
                    <a:pt x="738" y="5"/>
                  </a:lnTo>
                  <a:lnTo>
                    <a:pt x="740" y="5"/>
                  </a:lnTo>
                  <a:lnTo>
                    <a:pt x="742" y="5"/>
                  </a:lnTo>
                  <a:lnTo>
                    <a:pt x="744" y="4"/>
                  </a:lnTo>
                  <a:lnTo>
                    <a:pt x="746" y="4"/>
                  </a:lnTo>
                  <a:lnTo>
                    <a:pt x="748" y="4"/>
                  </a:lnTo>
                  <a:lnTo>
                    <a:pt x="750" y="4"/>
                  </a:lnTo>
                  <a:lnTo>
                    <a:pt x="752" y="4"/>
                  </a:lnTo>
                  <a:lnTo>
                    <a:pt x="754" y="3"/>
                  </a:lnTo>
                  <a:lnTo>
                    <a:pt x="756" y="3"/>
                  </a:lnTo>
                  <a:lnTo>
                    <a:pt x="758" y="3"/>
                  </a:lnTo>
                  <a:lnTo>
                    <a:pt x="760" y="3"/>
                  </a:lnTo>
                  <a:lnTo>
                    <a:pt x="762" y="2"/>
                  </a:lnTo>
                  <a:lnTo>
                    <a:pt x="764" y="2"/>
                  </a:lnTo>
                  <a:lnTo>
                    <a:pt x="766" y="2"/>
                  </a:lnTo>
                  <a:lnTo>
                    <a:pt x="768" y="2"/>
                  </a:lnTo>
                  <a:lnTo>
                    <a:pt x="770" y="2"/>
                  </a:lnTo>
                  <a:lnTo>
                    <a:pt x="772" y="1"/>
                  </a:lnTo>
                  <a:lnTo>
                    <a:pt x="774" y="1"/>
                  </a:lnTo>
                  <a:lnTo>
                    <a:pt x="776" y="1"/>
                  </a:lnTo>
                  <a:lnTo>
                    <a:pt x="778" y="1"/>
                  </a:lnTo>
                  <a:lnTo>
                    <a:pt x="780" y="1"/>
                  </a:lnTo>
                  <a:lnTo>
                    <a:pt x="78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28" name="Freeform 90"/>
            <p:cNvSpPr>
              <a:spLocks/>
            </p:cNvSpPr>
            <p:nvPr/>
          </p:nvSpPr>
          <p:spPr bwMode="auto">
            <a:xfrm>
              <a:off x="1169988" y="5478463"/>
              <a:ext cx="19050" cy="85725"/>
            </a:xfrm>
            <a:custGeom>
              <a:avLst/>
              <a:gdLst>
                <a:gd name="T0" fmla="*/ 12 w 5"/>
                <a:gd name="T1" fmla="*/ 0 h 13"/>
                <a:gd name="T2" fmla="*/ 7 w 5"/>
                <a:gd name="T3" fmla="*/ 12 h 13"/>
                <a:gd name="T4" fmla="*/ 2 w 5"/>
                <a:gd name="T5" fmla="*/ 33 h 13"/>
                <a:gd name="T6" fmla="*/ 2 w 5"/>
                <a:gd name="T7" fmla="*/ 46 h 13"/>
                <a:gd name="T8" fmla="*/ 0 w 5"/>
                <a:gd name="T9" fmla="*/ 50 h 13"/>
                <a:gd name="T10" fmla="*/ 0 w 5"/>
                <a:gd name="T11" fmla="*/ 50 h 13"/>
                <a:gd name="T12" fmla="*/ 0 w 5"/>
                <a:gd name="T13" fmla="*/ 54 h 13"/>
                <a:gd name="T14" fmla="*/ 0 w 5"/>
                <a:gd name="T15" fmla="*/ 54 h 13"/>
                <a:gd name="T16" fmla="*/ 0 w 5"/>
                <a:gd name="T17" fmla="*/ 54 h 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13"/>
                <a:gd name="T29" fmla="*/ 5 w 5"/>
                <a:gd name="T30" fmla="*/ 13 h 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13">
                  <a:moveTo>
                    <a:pt x="5" y="0"/>
                  </a:moveTo>
                  <a:lnTo>
                    <a:pt x="3" y="3"/>
                  </a:lnTo>
                  <a:lnTo>
                    <a:pt x="1" y="8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0" y="1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29" name="Oval 128"/>
          <p:cNvSpPr/>
          <p:nvPr/>
        </p:nvSpPr>
        <p:spPr>
          <a:xfrm>
            <a:off x="1365987" y="4909143"/>
            <a:ext cx="91338" cy="67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1629912" y="4986055"/>
            <a:ext cx="91337" cy="675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2162547" y="5134838"/>
            <a:ext cx="91338" cy="675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3480315" y="5352646"/>
            <a:ext cx="91338" cy="675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Oval 118"/>
          <p:cNvSpPr/>
          <p:nvPr/>
        </p:nvSpPr>
        <p:spPr>
          <a:xfrm>
            <a:off x="1365992" y="4399560"/>
            <a:ext cx="71438" cy="528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1629917" y="4295485"/>
            <a:ext cx="71437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2162552" y="4163278"/>
            <a:ext cx="71438" cy="528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3480320" y="3933400"/>
            <a:ext cx="71438" cy="52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" name="Rectangle 132"/>
          <p:cNvSpPr/>
          <p:nvPr/>
        </p:nvSpPr>
        <p:spPr>
          <a:xfrm>
            <a:off x="3947510" y="2556821"/>
            <a:ext cx="4003794" cy="4183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34" name="Object 1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642794"/>
              </p:ext>
            </p:extLst>
          </p:nvPr>
        </p:nvGraphicFramePr>
        <p:xfrm>
          <a:off x="5788025" y="2494100"/>
          <a:ext cx="989437" cy="468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82400" imgH="228600" progId="Equation.DSMT4">
                  <p:embed/>
                </p:oleObj>
              </mc:Choice>
              <mc:Fallback>
                <p:oleObj name="Equation" r:id="rId36" imgW="482400" imgH="228600" progId="Equation.DSMT4">
                  <p:embed/>
                  <p:pic>
                    <p:nvPicPr>
                      <p:cNvPr id="134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2494100"/>
                        <a:ext cx="989437" cy="468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47733"/>
              </p:ext>
            </p:extLst>
          </p:nvPr>
        </p:nvGraphicFramePr>
        <p:xfrm>
          <a:off x="6371591" y="2556822"/>
          <a:ext cx="461528" cy="341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91960" imgH="215640" progId="Equation.DSMT4">
                  <p:embed/>
                </p:oleObj>
              </mc:Choice>
              <mc:Fallback>
                <p:oleObj name="Equation" r:id="rId38" imgW="291960" imgH="215640" progId="Equation.DSMT4">
                  <p:embed/>
                  <p:pic>
                    <p:nvPicPr>
                      <p:cNvPr id="135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591" y="2556822"/>
                        <a:ext cx="461528" cy="3415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60133"/>
              </p:ext>
            </p:extLst>
          </p:nvPr>
        </p:nvGraphicFramePr>
        <p:xfrm>
          <a:off x="5529208" y="2461696"/>
          <a:ext cx="691298" cy="511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91960" imgH="215640" progId="Equation.DSMT4">
                  <p:embed/>
                </p:oleObj>
              </mc:Choice>
              <mc:Fallback>
                <p:oleObj name="Equation" r:id="rId40" imgW="291960" imgH="215640" progId="Equation.DSMT4">
                  <p:embed/>
                  <p:pic>
                    <p:nvPicPr>
                      <p:cNvPr id="136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08" y="2461696"/>
                        <a:ext cx="691298" cy="5115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511278"/>
              </p:ext>
            </p:extLst>
          </p:nvPr>
        </p:nvGraphicFramePr>
        <p:xfrm>
          <a:off x="5714272" y="3023337"/>
          <a:ext cx="6016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53800" imgH="164880" progId="Equation.DSMT4">
                  <p:embed/>
                </p:oleObj>
              </mc:Choice>
              <mc:Fallback>
                <p:oleObj name="Equation" r:id="rId41" imgW="253800" imgH="164880" progId="Equation.DSMT4">
                  <p:embed/>
                  <p:pic>
                    <p:nvPicPr>
                      <p:cNvPr id="137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72" y="3023337"/>
                        <a:ext cx="601662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035441"/>
              </p:ext>
            </p:extLst>
          </p:nvPr>
        </p:nvGraphicFramePr>
        <p:xfrm>
          <a:off x="6304507" y="2888481"/>
          <a:ext cx="7826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30120" imgH="228600" progId="Equation.DSMT4">
                  <p:embed/>
                </p:oleObj>
              </mc:Choice>
              <mc:Fallback>
                <p:oleObj name="Equation" r:id="rId43" imgW="330120" imgH="228600" progId="Equation.DSMT4">
                  <p:embed/>
                  <p:pic>
                    <p:nvPicPr>
                      <p:cNvPr id="138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4507" y="2888481"/>
                        <a:ext cx="7826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" name="TextBox 138"/>
          <p:cNvSpPr txBox="1"/>
          <p:nvPr/>
        </p:nvSpPr>
        <p:spPr>
          <a:xfrm>
            <a:off x="4312515" y="3739479"/>
            <a:ext cx="4038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top half of the root function will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be: </a:t>
            </a:r>
          </a:p>
        </p:txBody>
      </p:sp>
      <p:graphicFrame>
        <p:nvGraphicFramePr>
          <p:cNvPr id="140" name="Object 1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461907"/>
              </p:ext>
            </p:extLst>
          </p:nvPr>
        </p:nvGraphicFramePr>
        <p:xfrm>
          <a:off x="5464050" y="4025578"/>
          <a:ext cx="1173162" cy="530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95000" imgH="241200" progId="Equation.DSMT4">
                  <p:embed/>
                </p:oleObj>
              </mc:Choice>
              <mc:Fallback>
                <p:oleObj name="Equation" r:id="rId45" imgW="495000" imgH="241200" progId="Equation.DSMT4">
                  <p:embed/>
                  <p:pic>
                    <p:nvPicPr>
                      <p:cNvPr id="14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050" y="4025578"/>
                        <a:ext cx="1173162" cy="530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TextBox 141"/>
          <p:cNvSpPr txBox="1"/>
          <p:nvPr/>
        </p:nvSpPr>
        <p:spPr>
          <a:xfrm>
            <a:off x="4312515" y="5076732"/>
            <a:ext cx="4443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bottom half of the root function will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be: </a:t>
            </a:r>
          </a:p>
        </p:txBody>
      </p:sp>
      <p:graphicFrame>
        <p:nvGraphicFramePr>
          <p:cNvPr id="143" name="Object 1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502876"/>
              </p:ext>
            </p:extLst>
          </p:nvPr>
        </p:nvGraphicFramePr>
        <p:xfrm>
          <a:off x="5343498" y="5362575"/>
          <a:ext cx="13827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83920" imgH="241200" progId="Equation.DSMT4">
                  <p:embed/>
                </p:oleObj>
              </mc:Choice>
              <mc:Fallback>
                <p:oleObj name="Equation" r:id="rId47" imgW="583920" imgH="241200" progId="Equation.DSMT4">
                  <p:embed/>
                  <p:pic>
                    <p:nvPicPr>
                      <p:cNvPr id="143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498" y="5362575"/>
                        <a:ext cx="138271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500"/>
                            </p:stCondLst>
                            <p:childTnLst>
                              <p:par>
                                <p:cTn id="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500"/>
                            </p:stCondLst>
                            <p:childTnLst>
                              <p:par>
                                <p:cTn id="20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29" grpId="0" animBg="1"/>
      <p:bldP spid="130" grpId="0" animBg="1"/>
      <p:bldP spid="131" grpId="0" animBg="1"/>
      <p:bldP spid="132" grpId="0" animBg="1"/>
      <p:bldP spid="119" grpId="0" animBg="1"/>
      <p:bldP spid="120" grpId="0" animBg="1"/>
      <p:bldP spid="121" grpId="0" animBg="1"/>
      <p:bldP spid="122" grpId="0" animBg="1"/>
      <p:bldP spid="133" grpId="0" animBg="1"/>
      <p:bldP spid="139" grpId="0"/>
      <p:bldP spid="1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5"/>
          <p:cNvGrpSpPr>
            <a:grpSpLocks noChangeAspect="1"/>
          </p:cNvGrpSpPr>
          <p:nvPr/>
        </p:nvGrpSpPr>
        <p:grpSpPr bwMode="auto">
          <a:xfrm>
            <a:off x="4387850" y="3514725"/>
            <a:ext cx="4003675" cy="3268663"/>
            <a:chOff x="2757" y="2174"/>
            <a:chExt cx="2522" cy="2059"/>
          </a:xfrm>
        </p:grpSpPr>
        <p:sp>
          <p:nvSpPr>
            <p:cNvPr id="2306" name="AutoShape 94"/>
            <p:cNvSpPr>
              <a:spLocks noChangeAspect="1" noChangeArrowheads="1" noTextEdit="1"/>
            </p:cNvSpPr>
            <p:nvPr/>
          </p:nvSpPr>
          <p:spPr bwMode="auto">
            <a:xfrm>
              <a:off x="2757" y="2178"/>
              <a:ext cx="2522" cy="2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07" name="Rectangle 96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08" name="Line 97"/>
            <p:cNvSpPr>
              <a:spLocks noChangeShapeType="1"/>
            </p:cNvSpPr>
            <p:nvPr/>
          </p:nvSpPr>
          <p:spPr bwMode="auto">
            <a:xfrm flipV="1">
              <a:off x="295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09" name="Line 98"/>
            <p:cNvSpPr>
              <a:spLocks noChangeShapeType="1"/>
            </p:cNvSpPr>
            <p:nvPr/>
          </p:nvSpPr>
          <p:spPr bwMode="auto">
            <a:xfrm flipV="1">
              <a:off x="295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0" name="Line 99"/>
            <p:cNvSpPr>
              <a:spLocks noChangeShapeType="1"/>
            </p:cNvSpPr>
            <p:nvPr/>
          </p:nvSpPr>
          <p:spPr bwMode="auto">
            <a:xfrm flipV="1">
              <a:off x="314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1" name="Line 100"/>
            <p:cNvSpPr>
              <a:spLocks noChangeShapeType="1"/>
            </p:cNvSpPr>
            <p:nvPr/>
          </p:nvSpPr>
          <p:spPr bwMode="auto">
            <a:xfrm flipV="1">
              <a:off x="314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2" name="Line 101"/>
            <p:cNvSpPr>
              <a:spLocks noChangeShapeType="1"/>
            </p:cNvSpPr>
            <p:nvPr/>
          </p:nvSpPr>
          <p:spPr bwMode="auto">
            <a:xfrm flipV="1">
              <a:off x="353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3" name="Line 102"/>
            <p:cNvSpPr>
              <a:spLocks noChangeShapeType="1"/>
            </p:cNvSpPr>
            <p:nvPr/>
          </p:nvSpPr>
          <p:spPr bwMode="auto">
            <a:xfrm flipV="1">
              <a:off x="353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4" name="Line 103"/>
            <p:cNvSpPr>
              <a:spLocks noChangeShapeType="1"/>
            </p:cNvSpPr>
            <p:nvPr/>
          </p:nvSpPr>
          <p:spPr bwMode="auto">
            <a:xfrm flipV="1">
              <a:off x="372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5" name="Line 104"/>
            <p:cNvSpPr>
              <a:spLocks noChangeShapeType="1"/>
            </p:cNvSpPr>
            <p:nvPr/>
          </p:nvSpPr>
          <p:spPr bwMode="auto">
            <a:xfrm flipV="1">
              <a:off x="372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6" name="Line 105"/>
            <p:cNvSpPr>
              <a:spLocks noChangeShapeType="1"/>
            </p:cNvSpPr>
            <p:nvPr/>
          </p:nvSpPr>
          <p:spPr bwMode="auto">
            <a:xfrm flipV="1">
              <a:off x="391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7" name="Line 106"/>
            <p:cNvSpPr>
              <a:spLocks noChangeShapeType="1"/>
            </p:cNvSpPr>
            <p:nvPr/>
          </p:nvSpPr>
          <p:spPr bwMode="auto">
            <a:xfrm flipV="1">
              <a:off x="392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8" name="Line 107"/>
            <p:cNvSpPr>
              <a:spLocks noChangeShapeType="1"/>
            </p:cNvSpPr>
            <p:nvPr/>
          </p:nvSpPr>
          <p:spPr bwMode="auto">
            <a:xfrm flipV="1">
              <a:off x="411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9" name="Line 108"/>
            <p:cNvSpPr>
              <a:spLocks noChangeShapeType="1"/>
            </p:cNvSpPr>
            <p:nvPr/>
          </p:nvSpPr>
          <p:spPr bwMode="auto">
            <a:xfrm flipV="1">
              <a:off x="411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0" name="Line 109"/>
            <p:cNvSpPr>
              <a:spLocks noChangeShapeType="1"/>
            </p:cNvSpPr>
            <p:nvPr/>
          </p:nvSpPr>
          <p:spPr bwMode="auto">
            <a:xfrm flipV="1">
              <a:off x="430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1" name="Line 110"/>
            <p:cNvSpPr>
              <a:spLocks noChangeShapeType="1"/>
            </p:cNvSpPr>
            <p:nvPr/>
          </p:nvSpPr>
          <p:spPr bwMode="auto">
            <a:xfrm flipV="1">
              <a:off x="430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2" name="Line 111"/>
            <p:cNvSpPr>
              <a:spLocks noChangeShapeType="1"/>
            </p:cNvSpPr>
            <p:nvPr/>
          </p:nvSpPr>
          <p:spPr bwMode="auto">
            <a:xfrm flipV="1">
              <a:off x="449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3" name="Line 112"/>
            <p:cNvSpPr>
              <a:spLocks noChangeShapeType="1"/>
            </p:cNvSpPr>
            <p:nvPr/>
          </p:nvSpPr>
          <p:spPr bwMode="auto">
            <a:xfrm flipV="1">
              <a:off x="450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4" name="Line 113"/>
            <p:cNvSpPr>
              <a:spLocks noChangeShapeType="1"/>
            </p:cNvSpPr>
            <p:nvPr/>
          </p:nvSpPr>
          <p:spPr bwMode="auto">
            <a:xfrm flipV="1">
              <a:off x="469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5" name="Line 114"/>
            <p:cNvSpPr>
              <a:spLocks noChangeShapeType="1"/>
            </p:cNvSpPr>
            <p:nvPr/>
          </p:nvSpPr>
          <p:spPr bwMode="auto">
            <a:xfrm flipV="1">
              <a:off x="469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6" name="Line 115"/>
            <p:cNvSpPr>
              <a:spLocks noChangeShapeType="1"/>
            </p:cNvSpPr>
            <p:nvPr/>
          </p:nvSpPr>
          <p:spPr bwMode="auto">
            <a:xfrm flipV="1">
              <a:off x="488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7" name="Line 116"/>
            <p:cNvSpPr>
              <a:spLocks noChangeShapeType="1"/>
            </p:cNvSpPr>
            <p:nvPr/>
          </p:nvSpPr>
          <p:spPr bwMode="auto">
            <a:xfrm flipV="1">
              <a:off x="488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8" name="Line 117"/>
            <p:cNvSpPr>
              <a:spLocks noChangeShapeType="1"/>
            </p:cNvSpPr>
            <p:nvPr/>
          </p:nvSpPr>
          <p:spPr bwMode="auto">
            <a:xfrm flipV="1">
              <a:off x="5080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29" name="Line 118"/>
            <p:cNvSpPr>
              <a:spLocks noChangeShapeType="1"/>
            </p:cNvSpPr>
            <p:nvPr/>
          </p:nvSpPr>
          <p:spPr bwMode="auto">
            <a:xfrm flipV="1">
              <a:off x="508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0" name="Line 119"/>
            <p:cNvSpPr>
              <a:spLocks noChangeShapeType="1"/>
            </p:cNvSpPr>
            <p:nvPr/>
          </p:nvSpPr>
          <p:spPr bwMode="auto">
            <a:xfrm>
              <a:off x="2762" y="3996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1" name="Line 120"/>
            <p:cNvSpPr>
              <a:spLocks noChangeShapeType="1"/>
            </p:cNvSpPr>
            <p:nvPr/>
          </p:nvSpPr>
          <p:spPr bwMode="auto">
            <a:xfrm>
              <a:off x="2762" y="400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2" name="Line 121"/>
            <p:cNvSpPr>
              <a:spLocks noChangeShapeType="1"/>
            </p:cNvSpPr>
            <p:nvPr/>
          </p:nvSpPr>
          <p:spPr bwMode="auto">
            <a:xfrm>
              <a:off x="2762" y="377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3" name="Line 122"/>
            <p:cNvSpPr>
              <a:spLocks noChangeShapeType="1"/>
            </p:cNvSpPr>
            <p:nvPr/>
          </p:nvSpPr>
          <p:spPr bwMode="auto">
            <a:xfrm>
              <a:off x="2762" y="377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4" name="Line 123"/>
            <p:cNvSpPr>
              <a:spLocks noChangeShapeType="1"/>
            </p:cNvSpPr>
            <p:nvPr/>
          </p:nvSpPr>
          <p:spPr bwMode="auto">
            <a:xfrm>
              <a:off x="2762" y="3315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5" name="Line 124"/>
            <p:cNvSpPr>
              <a:spLocks noChangeShapeType="1"/>
            </p:cNvSpPr>
            <p:nvPr/>
          </p:nvSpPr>
          <p:spPr bwMode="auto">
            <a:xfrm>
              <a:off x="2762" y="331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6" name="Line 125"/>
            <p:cNvSpPr>
              <a:spLocks noChangeShapeType="1"/>
            </p:cNvSpPr>
            <p:nvPr/>
          </p:nvSpPr>
          <p:spPr bwMode="auto">
            <a:xfrm>
              <a:off x="2762" y="3089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7" name="Line 126"/>
            <p:cNvSpPr>
              <a:spLocks noChangeShapeType="1"/>
            </p:cNvSpPr>
            <p:nvPr/>
          </p:nvSpPr>
          <p:spPr bwMode="auto">
            <a:xfrm>
              <a:off x="2762" y="309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8" name="Line 127"/>
            <p:cNvSpPr>
              <a:spLocks noChangeShapeType="1"/>
            </p:cNvSpPr>
            <p:nvPr/>
          </p:nvSpPr>
          <p:spPr bwMode="auto">
            <a:xfrm>
              <a:off x="2762" y="286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39" name="Line 128"/>
            <p:cNvSpPr>
              <a:spLocks noChangeShapeType="1"/>
            </p:cNvSpPr>
            <p:nvPr/>
          </p:nvSpPr>
          <p:spPr bwMode="auto">
            <a:xfrm>
              <a:off x="2762" y="286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0" name="Line 129"/>
            <p:cNvSpPr>
              <a:spLocks noChangeShapeType="1"/>
            </p:cNvSpPr>
            <p:nvPr/>
          </p:nvSpPr>
          <p:spPr bwMode="auto">
            <a:xfrm>
              <a:off x="2762" y="263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1" name="Line 130"/>
            <p:cNvSpPr>
              <a:spLocks noChangeShapeType="1"/>
            </p:cNvSpPr>
            <p:nvPr/>
          </p:nvSpPr>
          <p:spPr bwMode="auto">
            <a:xfrm>
              <a:off x="2762" y="26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2" name="Line 131"/>
            <p:cNvSpPr>
              <a:spLocks noChangeShapeType="1"/>
            </p:cNvSpPr>
            <p:nvPr/>
          </p:nvSpPr>
          <p:spPr bwMode="auto">
            <a:xfrm>
              <a:off x="2762" y="240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3" name="Line 132"/>
            <p:cNvSpPr>
              <a:spLocks noChangeShapeType="1"/>
            </p:cNvSpPr>
            <p:nvPr/>
          </p:nvSpPr>
          <p:spPr bwMode="auto">
            <a:xfrm>
              <a:off x="2762" y="2411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4" name="Line 133"/>
            <p:cNvSpPr>
              <a:spLocks noChangeShapeType="1"/>
            </p:cNvSpPr>
            <p:nvPr/>
          </p:nvSpPr>
          <p:spPr bwMode="auto">
            <a:xfrm>
              <a:off x="2762" y="35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5" name="Line 134"/>
            <p:cNvSpPr>
              <a:spLocks noChangeShapeType="1"/>
            </p:cNvSpPr>
            <p:nvPr/>
          </p:nvSpPr>
          <p:spPr bwMode="auto">
            <a:xfrm>
              <a:off x="2762" y="354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6" name="Line 135"/>
            <p:cNvSpPr>
              <a:spLocks noChangeShapeType="1"/>
            </p:cNvSpPr>
            <p:nvPr/>
          </p:nvSpPr>
          <p:spPr bwMode="auto">
            <a:xfrm>
              <a:off x="2762" y="354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7" name="Line 136"/>
            <p:cNvSpPr>
              <a:spLocks noChangeShapeType="1"/>
            </p:cNvSpPr>
            <p:nvPr/>
          </p:nvSpPr>
          <p:spPr bwMode="auto">
            <a:xfrm>
              <a:off x="2762" y="354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48" name="Rectangle 137"/>
            <p:cNvSpPr>
              <a:spLocks noChangeArrowheads="1"/>
            </p:cNvSpPr>
            <p:nvPr/>
          </p:nvSpPr>
          <p:spPr bwMode="auto">
            <a:xfrm>
              <a:off x="5225" y="3422"/>
              <a:ext cx="4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349" name="Freeform 138"/>
            <p:cNvSpPr>
              <a:spLocks/>
            </p:cNvSpPr>
            <p:nvPr/>
          </p:nvSpPr>
          <p:spPr bwMode="auto">
            <a:xfrm>
              <a:off x="5249" y="35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3 w 23"/>
                <a:gd name="T3" fmla="*/ 34 h 69"/>
                <a:gd name="T4" fmla="*/ 0 w 23"/>
                <a:gd name="T5" fmla="*/ 69 h 69"/>
                <a:gd name="T6" fmla="*/ 0 w 23"/>
                <a:gd name="T7" fmla="*/ 0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69"/>
                <a:gd name="T14" fmla="*/ 23 w 23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69">
                  <a:moveTo>
                    <a:pt x="0" y="0"/>
                  </a:moveTo>
                  <a:lnTo>
                    <a:pt x="23" y="34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50" name="Line 139"/>
            <p:cNvSpPr>
              <a:spLocks noChangeShapeType="1"/>
            </p:cNvSpPr>
            <p:nvPr/>
          </p:nvSpPr>
          <p:spPr bwMode="auto">
            <a:xfrm flipV="1">
              <a:off x="333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1" name="Line 140"/>
            <p:cNvSpPr>
              <a:spLocks noChangeShapeType="1"/>
            </p:cNvSpPr>
            <p:nvPr/>
          </p:nvSpPr>
          <p:spPr bwMode="auto">
            <a:xfrm flipV="1">
              <a:off x="333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2" name="Line 141"/>
            <p:cNvSpPr>
              <a:spLocks noChangeShapeType="1"/>
            </p:cNvSpPr>
            <p:nvPr/>
          </p:nvSpPr>
          <p:spPr bwMode="auto">
            <a:xfrm flipV="1">
              <a:off x="334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3" name="Line 142"/>
            <p:cNvSpPr>
              <a:spLocks noChangeShapeType="1"/>
            </p:cNvSpPr>
            <p:nvPr/>
          </p:nvSpPr>
          <p:spPr bwMode="auto">
            <a:xfrm flipV="1">
              <a:off x="334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4" name="Rectangle 143"/>
            <p:cNvSpPr>
              <a:spLocks noChangeArrowheads="1"/>
            </p:cNvSpPr>
            <p:nvPr/>
          </p:nvSpPr>
          <p:spPr bwMode="auto">
            <a:xfrm>
              <a:off x="3370" y="2174"/>
              <a:ext cx="4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355" name="Freeform 144"/>
            <p:cNvSpPr>
              <a:spLocks/>
            </p:cNvSpPr>
            <p:nvPr/>
          </p:nvSpPr>
          <p:spPr bwMode="auto">
            <a:xfrm>
              <a:off x="3319" y="2186"/>
              <a:ext cx="44" cy="34"/>
            </a:xfrm>
            <a:custGeom>
              <a:avLst/>
              <a:gdLst>
                <a:gd name="T0" fmla="*/ 0 w 44"/>
                <a:gd name="T1" fmla="*/ 34 h 34"/>
                <a:gd name="T2" fmla="*/ 22 w 44"/>
                <a:gd name="T3" fmla="*/ 0 h 34"/>
                <a:gd name="T4" fmla="*/ 44 w 44"/>
                <a:gd name="T5" fmla="*/ 34 h 34"/>
                <a:gd name="T6" fmla="*/ 0 w 44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34"/>
                <a:gd name="T14" fmla="*/ 44 w 44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34">
                  <a:moveTo>
                    <a:pt x="0" y="34"/>
                  </a:moveTo>
                  <a:lnTo>
                    <a:pt x="22" y="0"/>
                  </a:lnTo>
                  <a:lnTo>
                    <a:pt x="44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56" name="Rectangle 145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357" name="Line 146"/>
            <p:cNvSpPr>
              <a:spLocks noChangeShapeType="1"/>
            </p:cNvSpPr>
            <p:nvPr/>
          </p:nvSpPr>
          <p:spPr bwMode="auto">
            <a:xfrm>
              <a:off x="295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58" name="Rectangle 147"/>
            <p:cNvSpPr>
              <a:spLocks noChangeArrowheads="1"/>
            </p:cNvSpPr>
            <p:nvPr/>
          </p:nvSpPr>
          <p:spPr bwMode="auto">
            <a:xfrm>
              <a:off x="2929" y="3567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359" name="Line 148"/>
            <p:cNvSpPr>
              <a:spLocks noChangeShapeType="1"/>
            </p:cNvSpPr>
            <p:nvPr/>
          </p:nvSpPr>
          <p:spPr bwMode="auto">
            <a:xfrm>
              <a:off x="314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0" name="Rectangle 149"/>
            <p:cNvSpPr>
              <a:spLocks noChangeArrowheads="1"/>
            </p:cNvSpPr>
            <p:nvPr/>
          </p:nvSpPr>
          <p:spPr bwMode="auto">
            <a:xfrm>
              <a:off x="3124" y="3567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361" name="Rectangle 150"/>
            <p:cNvSpPr>
              <a:spLocks noChangeArrowheads="1"/>
            </p:cNvSpPr>
            <p:nvPr/>
          </p:nvSpPr>
          <p:spPr bwMode="auto">
            <a:xfrm>
              <a:off x="3351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362" name="Line 151"/>
            <p:cNvSpPr>
              <a:spLocks noChangeShapeType="1"/>
            </p:cNvSpPr>
            <p:nvPr/>
          </p:nvSpPr>
          <p:spPr bwMode="auto">
            <a:xfrm>
              <a:off x="353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3" name="Rectangle 152"/>
            <p:cNvSpPr>
              <a:spLocks noChangeArrowheads="1"/>
            </p:cNvSpPr>
            <p:nvPr/>
          </p:nvSpPr>
          <p:spPr bwMode="auto">
            <a:xfrm>
              <a:off x="3538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364" name="Line 153"/>
            <p:cNvSpPr>
              <a:spLocks noChangeShapeType="1"/>
            </p:cNvSpPr>
            <p:nvPr/>
          </p:nvSpPr>
          <p:spPr bwMode="auto">
            <a:xfrm>
              <a:off x="372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5" name="Rectangle 154"/>
            <p:cNvSpPr>
              <a:spLocks noChangeArrowheads="1"/>
            </p:cNvSpPr>
            <p:nvPr/>
          </p:nvSpPr>
          <p:spPr bwMode="auto">
            <a:xfrm>
              <a:off x="3730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66" name="Line 155"/>
            <p:cNvSpPr>
              <a:spLocks noChangeShapeType="1"/>
            </p:cNvSpPr>
            <p:nvPr/>
          </p:nvSpPr>
          <p:spPr bwMode="auto">
            <a:xfrm>
              <a:off x="392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7" name="Rectangle 156"/>
            <p:cNvSpPr>
              <a:spLocks noChangeArrowheads="1"/>
            </p:cNvSpPr>
            <p:nvPr/>
          </p:nvSpPr>
          <p:spPr bwMode="auto">
            <a:xfrm>
              <a:off x="3924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368" name="Line 157"/>
            <p:cNvSpPr>
              <a:spLocks noChangeShapeType="1"/>
            </p:cNvSpPr>
            <p:nvPr/>
          </p:nvSpPr>
          <p:spPr bwMode="auto">
            <a:xfrm>
              <a:off x="411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9" name="Rectangle 158"/>
            <p:cNvSpPr>
              <a:spLocks noChangeArrowheads="1"/>
            </p:cNvSpPr>
            <p:nvPr/>
          </p:nvSpPr>
          <p:spPr bwMode="auto">
            <a:xfrm>
              <a:off x="4117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70" name="Line 159"/>
            <p:cNvSpPr>
              <a:spLocks noChangeShapeType="1"/>
            </p:cNvSpPr>
            <p:nvPr/>
          </p:nvSpPr>
          <p:spPr bwMode="auto">
            <a:xfrm>
              <a:off x="430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71" name="Rectangle 160"/>
            <p:cNvSpPr>
              <a:spLocks noChangeArrowheads="1"/>
            </p:cNvSpPr>
            <p:nvPr/>
          </p:nvSpPr>
          <p:spPr bwMode="auto">
            <a:xfrm>
              <a:off x="4311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372" name="Line 161"/>
            <p:cNvSpPr>
              <a:spLocks noChangeShapeType="1"/>
            </p:cNvSpPr>
            <p:nvPr/>
          </p:nvSpPr>
          <p:spPr bwMode="auto">
            <a:xfrm>
              <a:off x="4501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73" name="Rectangle 162"/>
            <p:cNvSpPr>
              <a:spLocks noChangeArrowheads="1"/>
            </p:cNvSpPr>
            <p:nvPr/>
          </p:nvSpPr>
          <p:spPr bwMode="auto">
            <a:xfrm>
              <a:off x="4503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374" name="Line 163"/>
            <p:cNvSpPr>
              <a:spLocks noChangeShapeType="1"/>
            </p:cNvSpPr>
            <p:nvPr/>
          </p:nvSpPr>
          <p:spPr bwMode="auto">
            <a:xfrm>
              <a:off x="469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75" name="Rectangle 164"/>
            <p:cNvSpPr>
              <a:spLocks noChangeArrowheads="1"/>
            </p:cNvSpPr>
            <p:nvPr/>
          </p:nvSpPr>
          <p:spPr bwMode="auto">
            <a:xfrm>
              <a:off x="4698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376" name="Line 165"/>
            <p:cNvSpPr>
              <a:spLocks noChangeShapeType="1"/>
            </p:cNvSpPr>
            <p:nvPr/>
          </p:nvSpPr>
          <p:spPr bwMode="auto">
            <a:xfrm>
              <a:off x="488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77" name="Rectangle 166"/>
            <p:cNvSpPr>
              <a:spLocks noChangeArrowheads="1"/>
            </p:cNvSpPr>
            <p:nvPr/>
          </p:nvSpPr>
          <p:spPr bwMode="auto">
            <a:xfrm>
              <a:off x="4890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378" name="Line 167"/>
            <p:cNvSpPr>
              <a:spLocks noChangeShapeType="1"/>
            </p:cNvSpPr>
            <p:nvPr/>
          </p:nvSpPr>
          <p:spPr bwMode="auto">
            <a:xfrm>
              <a:off x="508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79" name="Rectangle 168"/>
            <p:cNvSpPr>
              <a:spLocks noChangeArrowheads="1"/>
            </p:cNvSpPr>
            <p:nvPr/>
          </p:nvSpPr>
          <p:spPr bwMode="auto">
            <a:xfrm>
              <a:off x="5084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2380" name="Rectangle 169"/>
            <p:cNvSpPr>
              <a:spLocks noChangeArrowheads="1"/>
            </p:cNvSpPr>
            <p:nvPr/>
          </p:nvSpPr>
          <p:spPr bwMode="auto">
            <a:xfrm>
              <a:off x="3277" y="3961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381" name="Line 170"/>
            <p:cNvSpPr>
              <a:spLocks noChangeShapeType="1"/>
            </p:cNvSpPr>
            <p:nvPr/>
          </p:nvSpPr>
          <p:spPr bwMode="auto">
            <a:xfrm>
              <a:off x="3328" y="4000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82" name="Rectangle 171"/>
            <p:cNvSpPr>
              <a:spLocks noChangeArrowheads="1"/>
            </p:cNvSpPr>
            <p:nvPr/>
          </p:nvSpPr>
          <p:spPr bwMode="auto">
            <a:xfrm>
              <a:off x="3301" y="3054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83" name="Line 172"/>
            <p:cNvSpPr>
              <a:spLocks noChangeShapeType="1"/>
            </p:cNvSpPr>
            <p:nvPr/>
          </p:nvSpPr>
          <p:spPr bwMode="auto">
            <a:xfrm>
              <a:off x="3328" y="309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84" name="Rectangle 173"/>
            <p:cNvSpPr>
              <a:spLocks noChangeArrowheads="1"/>
            </p:cNvSpPr>
            <p:nvPr/>
          </p:nvSpPr>
          <p:spPr bwMode="auto">
            <a:xfrm>
              <a:off x="3301" y="2599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85" name="Line 174"/>
            <p:cNvSpPr>
              <a:spLocks noChangeShapeType="1"/>
            </p:cNvSpPr>
            <p:nvPr/>
          </p:nvSpPr>
          <p:spPr bwMode="auto">
            <a:xfrm>
              <a:off x="3328" y="263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86" name="Rectangle 177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8"/>
          <p:cNvGrpSpPr>
            <a:grpSpLocks noChangeAspect="1"/>
          </p:cNvGrpSpPr>
          <p:nvPr/>
        </p:nvGrpSpPr>
        <p:grpSpPr bwMode="auto">
          <a:xfrm>
            <a:off x="211138" y="3441700"/>
            <a:ext cx="3552825" cy="3306763"/>
            <a:chOff x="-192" y="1113"/>
            <a:chExt cx="2857" cy="2660"/>
          </a:xfrm>
        </p:grpSpPr>
        <p:sp>
          <p:nvSpPr>
            <p:cNvPr id="2229" name="AutoShape 7"/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0" name="Rectangle 9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31" name="Line 10"/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2" name="Line 11"/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3" name="Line 12"/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4" name="Line 13"/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5" name="Line 14"/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6" name="Line 15"/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7" name="Line 16"/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8" name="Line 17"/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39" name="Line 18"/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0" name="Line 19"/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1" name="Line 20"/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2" name="Line 21"/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3" name="Line 22"/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4" name="Line 23"/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5" name="Line 24"/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6" name="Line 25"/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7" name="Line 26"/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8" name="Line 27"/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49" name="Line 28"/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0" name="Line 29"/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1" name="Line 30"/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2" name="Line 31"/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3" name="Line 32"/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4" name="Line 33"/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5" name="Line 34"/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6" name="Line 35"/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7" name="Line 36"/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8" name="Line 37"/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9" name="Line 38"/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0" name="Line 39"/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1" name="Line 40"/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2" name="Line 41"/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3" name="Line 42"/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4" name="Line 43"/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5" name="Line 44"/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6" name="Line 45"/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7" name="Line 46"/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8" name="Line 47"/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69" name="Rectangle 48"/>
            <p:cNvSpPr>
              <a:spLocks noChangeArrowheads="1"/>
            </p:cNvSpPr>
            <p:nvPr/>
          </p:nvSpPr>
          <p:spPr bwMode="auto">
            <a:xfrm>
              <a:off x="2604" y="2725"/>
              <a:ext cx="47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70" name="Freeform 49"/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71" name="Line 50"/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2" name="Line 51"/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3" name="Line 52"/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4" name="Line 53"/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5" name="Rectangle 54"/>
            <p:cNvSpPr>
              <a:spLocks noChangeArrowheads="1"/>
            </p:cNvSpPr>
            <p:nvPr/>
          </p:nvSpPr>
          <p:spPr bwMode="auto">
            <a:xfrm>
              <a:off x="1270" y="1113"/>
              <a:ext cx="47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276" name="Freeform 55"/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77" name="Rectangle 56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78" name="Line 57"/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79" name="Rectangle 58"/>
            <p:cNvSpPr>
              <a:spLocks noChangeArrowheads="1"/>
            </p:cNvSpPr>
            <p:nvPr/>
          </p:nvSpPr>
          <p:spPr bwMode="auto">
            <a:xfrm>
              <a:off x="23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280" name="Line 59"/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1" name="Rectangle 60"/>
            <p:cNvSpPr>
              <a:spLocks noChangeArrowheads="1"/>
            </p:cNvSpPr>
            <p:nvPr/>
          </p:nvSpPr>
          <p:spPr bwMode="auto">
            <a:xfrm>
              <a:off x="260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82" name="Line 61"/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3" name="Rectangle 62"/>
            <p:cNvSpPr>
              <a:spLocks noChangeArrowheads="1"/>
            </p:cNvSpPr>
            <p:nvPr/>
          </p:nvSpPr>
          <p:spPr bwMode="auto">
            <a:xfrm>
              <a:off x="497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284" name="Line 63"/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5" name="Rectangle 64"/>
            <p:cNvSpPr>
              <a:spLocks noChangeArrowheads="1"/>
            </p:cNvSpPr>
            <p:nvPr/>
          </p:nvSpPr>
          <p:spPr bwMode="auto">
            <a:xfrm>
              <a:off x="734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86" name="Line 65"/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87" name="Rectangle 66"/>
            <p:cNvSpPr>
              <a:spLocks noChangeArrowheads="1"/>
            </p:cNvSpPr>
            <p:nvPr/>
          </p:nvSpPr>
          <p:spPr bwMode="auto">
            <a:xfrm>
              <a:off x="971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88" name="Rectangle 67"/>
            <p:cNvSpPr>
              <a:spLocks noChangeArrowheads="1"/>
            </p:cNvSpPr>
            <p:nvPr/>
          </p:nvSpPr>
          <p:spPr bwMode="auto">
            <a:xfrm>
              <a:off x="1248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89" name="Line 68"/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0" name="Rectangle 69"/>
            <p:cNvSpPr>
              <a:spLocks noChangeArrowheads="1"/>
            </p:cNvSpPr>
            <p:nvPr/>
          </p:nvSpPr>
          <p:spPr bwMode="auto">
            <a:xfrm>
              <a:off x="1476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91" name="Line 70"/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2" name="Rectangle 71"/>
            <p:cNvSpPr>
              <a:spLocks noChangeArrowheads="1"/>
            </p:cNvSpPr>
            <p:nvPr/>
          </p:nvSpPr>
          <p:spPr bwMode="auto">
            <a:xfrm>
              <a:off x="1714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93" name="Line 72"/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4" name="Rectangle 73"/>
            <p:cNvSpPr>
              <a:spLocks noChangeArrowheads="1"/>
            </p:cNvSpPr>
            <p:nvPr/>
          </p:nvSpPr>
          <p:spPr bwMode="auto">
            <a:xfrm>
              <a:off x="1951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95" name="Line 74"/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6" name="Rectangle 75"/>
            <p:cNvSpPr>
              <a:spLocks noChangeArrowheads="1"/>
            </p:cNvSpPr>
            <p:nvPr/>
          </p:nvSpPr>
          <p:spPr bwMode="auto">
            <a:xfrm>
              <a:off x="2188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97" name="Line 76"/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98" name="Rectangle 77"/>
            <p:cNvSpPr>
              <a:spLocks noChangeArrowheads="1"/>
            </p:cNvSpPr>
            <p:nvPr/>
          </p:nvSpPr>
          <p:spPr bwMode="auto">
            <a:xfrm>
              <a:off x="2425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299" name="Rectangle 78"/>
            <p:cNvSpPr>
              <a:spLocks noChangeArrowheads="1"/>
            </p:cNvSpPr>
            <p:nvPr/>
          </p:nvSpPr>
          <p:spPr bwMode="auto">
            <a:xfrm>
              <a:off x="1164" y="3422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300" name="Line 79"/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01" name="Rectangle 80"/>
            <p:cNvSpPr>
              <a:spLocks noChangeArrowheads="1"/>
            </p:cNvSpPr>
            <p:nvPr/>
          </p:nvSpPr>
          <p:spPr bwMode="auto">
            <a:xfrm>
              <a:off x="1192" y="2250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02" name="Line 81"/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03" name="Rectangle 82"/>
            <p:cNvSpPr>
              <a:spLocks noChangeArrowheads="1"/>
            </p:cNvSpPr>
            <p:nvPr/>
          </p:nvSpPr>
          <p:spPr bwMode="auto">
            <a:xfrm>
              <a:off x="1192" y="1662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04" name="Line 83"/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05" name="Rectangle 86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274638"/>
            <a:ext cx="8612188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 dirty="0"/>
              <a:t>II) Where does the Radical Function Begin?</a:t>
            </a:r>
          </a:p>
        </p:txBody>
      </p:sp>
      <p:sp>
        <p:nvSpPr>
          <p:cNvPr id="2060" name="Content Placeholder 2"/>
          <p:cNvSpPr>
            <a:spLocks noGrp="1"/>
          </p:cNvSpPr>
          <p:nvPr>
            <p:ph sz="quarter" idx="1"/>
          </p:nvPr>
        </p:nvSpPr>
        <p:spPr>
          <a:xfrm>
            <a:off x="204788" y="944563"/>
            <a:ext cx="8583612" cy="1006475"/>
          </a:xfrm>
        </p:spPr>
        <p:txBody>
          <a:bodyPr/>
          <a:lstStyle/>
          <a:p>
            <a:pPr eaLnBrk="1" hangingPunct="1"/>
            <a:r>
              <a:rPr lang="en-CA"/>
              <a:t>A Radical function begins at the value of “x” when everything under the square root sign is equal to zero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43013" y="1779588"/>
          <a:ext cx="14859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48975" imgH="253890" progId="Equation.DSMT4">
                  <p:embed/>
                </p:oleObj>
              </mc:Choice>
              <mc:Fallback>
                <p:oleObj name="Equation" r:id="rId3" imgW="748975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1779588"/>
                        <a:ext cx="14859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500688" y="1749425"/>
          <a:ext cx="17049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7836" imgH="253890" progId="Equation.DSMT4">
                  <p:embed/>
                </p:oleObj>
              </mc:Choice>
              <mc:Fallback>
                <p:oleObj name="Equation" r:id="rId5" imgW="837836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1749425"/>
                        <a:ext cx="170497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8"/>
          <p:cNvGrpSpPr>
            <a:grpSpLocks noChangeAspect="1"/>
          </p:cNvGrpSpPr>
          <p:nvPr/>
        </p:nvGrpSpPr>
        <p:grpSpPr bwMode="auto">
          <a:xfrm>
            <a:off x="200025" y="3446463"/>
            <a:ext cx="3552825" cy="3306762"/>
            <a:chOff x="-192" y="1113"/>
            <a:chExt cx="2857" cy="2660"/>
          </a:xfrm>
        </p:grpSpPr>
        <p:sp>
          <p:nvSpPr>
            <p:cNvPr id="2150" name="AutoShape 7"/>
            <p:cNvSpPr>
              <a:spLocks noChangeAspect="1" noChangeArrowheads="1" noTextEdit="1"/>
            </p:cNvSpPr>
            <p:nvPr/>
          </p:nvSpPr>
          <p:spPr bwMode="auto">
            <a:xfrm>
              <a:off x="-192" y="1118"/>
              <a:ext cx="2857" cy="2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Rectangle 9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52" name="Line 10"/>
            <p:cNvSpPr>
              <a:spLocks noChangeShapeType="1"/>
            </p:cNvSpPr>
            <p:nvPr/>
          </p:nvSpPr>
          <p:spPr bwMode="auto">
            <a:xfrm flipV="1">
              <a:off x="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3" name="Line 11"/>
            <p:cNvSpPr>
              <a:spLocks noChangeShapeType="1"/>
            </p:cNvSpPr>
            <p:nvPr/>
          </p:nvSpPr>
          <p:spPr bwMode="auto">
            <a:xfrm flipV="1">
              <a:off x="5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Line 12"/>
            <p:cNvSpPr>
              <a:spLocks noChangeShapeType="1"/>
            </p:cNvSpPr>
            <p:nvPr/>
          </p:nvSpPr>
          <p:spPr bwMode="auto">
            <a:xfrm flipV="1">
              <a:off x="2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Line 13"/>
            <p:cNvSpPr>
              <a:spLocks noChangeShapeType="1"/>
            </p:cNvSpPr>
            <p:nvPr/>
          </p:nvSpPr>
          <p:spPr bwMode="auto">
            <a:xfrm flipV="1">
              <a:off x="28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Line 14"/>
            <p:cNvSpPr>
              <a:spLocks noChangeShapeType="1"/>
            </p:cNvSpPr>
            <p:nvPr/>
          </p:nvSpPr>
          <p:spPr bwMode="auto">
            <a:xfrm flipV="1">
              <a:off x="5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15"/>
            <p:cNvSpPr>
              <a:spLocks noChangeShapeType="1"/>
            </p:cNvSpPr>
            <p:nvPr/>
          </p:nvSpPr>
          <p:spPr bwMode="auto">
            <a:xfrm flipV="1">
              <a:off x="52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16"/>
            <p:cNvSpPr>
              <a:spLocks noChangeShapeType="1"/>
            </p:cNvSpPr>
            <p:nvPr/>
          </p:nvSpPr>
          <p:spPr bwMode="auto">
            <a:xfrm flipV="1">
              <a:off x="75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17"/>
            <p:cNvSpPr>
              <a:spLocks noChangeShapeType="1"/>
            </p:cNvSpPr>
            <p:nvPr/>
          </p:nvSpPr>
          <p:spPr bwMode="auto">
            <a:xfrm flipV="1">
              <a:off x="76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Line 18"/>
            <p:cNvSpPr>
              <a:spLocks noChangeShapeType="1"/>
            </p:cNvSpPr>
            <p:nvPr/>
          </p:nvSpPr>
          <p:spPr bwMode="auto">
            <a:xfrm flipV="1">
              <a:off x="99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1" name="Line 19"/>
            <p:cNvSpPr>
              <a:spLocks noChangeShapeType="1"/>
            </p:cNvSpPr>
            <p:nvPr/>
          </p:nvSpPr>
          <p:spPr bwMode="auto">
            <a:xfrm flipV="1">
              <a:off x="99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Line 20"/>
            <p:cNvSpPr>
              <a:spLocks noChangeShapeType="1"/>
            </p:cNvSpPr>
            <p:nvPr/>
          </p:nvSpPr>
          <p:spPr bwMode="auto">
            <a:xfrm flipV="1">
              <a:off x="147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3" name="Line 21"/>
            <p:cNvSpPr>
              <a:spLocks noChangeShapeType="1"/>
            </p:cNvSpPr>
            <p:nvPr/>
          </p:nvSpPr>
          <p:spPr bwMode="auto">
            <a:xfrm flipV="1">
              <a:off x="147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22"/>
            <p:cNvSpPr>
              <a:spLocks noChangeShapeType="1"/>
            </p:cNvSpPr>
            <p:nvPr/>
          </p:nvSpPr>
          <p:spPr bwMode="auto">
            <a:xfrm flipV="1">
              <a:off x="170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Line 23"/>
            <p:cNvSpPr>
              <a:spLocks noChangeShapeType="1"/>
            </p:cNvSpPr>
            <p:nvPr/>
          </p:nvSpPr>
          <p:spPr bwMode="auto">
            <a:xfrm flipV="1">
              <a:off x="171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6" name="Line 24"/>
            <p:cNvSpPr>
              <a:spLocks noChangeShapeType="1"/>
            </p:cNvSpPr>
            <p:nvPr/>
          </p:nvSpPr>
          <p:spPr bwMode="auto">
            <a:xfrm flipV="1">
              <a:off x="194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7" name="Line 25"/>
            <p:cNvSpPr>
              <a:spLocks noChangeShapeType="1"/>
            </p:cNvSpPr>
            <p:nvPr/>
          </p:nvSpPr>
          <p:spPr bwMode="auto">
            <a:xfrm flipV="1">
              <a:off x="1948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8" name="Line 26"/>
            <p:cNvSpPr>
              <a:spLocks noChangeShapeType="1"/>
            </p:cNvSpPr>
            <p:nvPr/>
          </p:nvSpPr>
          <p:spPr bwMode="auto">
            <a:xfrm flipV="1">
              <a:off x="218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69" name="Line 27"/>
            <p:cNvSpPr>
              <a:spLocks noChangeShapeType="1"/>
            </p:cNvSpPr>
            <p:nvPr/>
          </p:nvSpPr>
          <p:spPr bwMode="auto">
            <a:xfrm flipV="1">
              <a:off x="2185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Line 28"/>
            <p:cNvSpPr>
              <a:spLocks noChangeShapeType="1"/>
            </p:cNvSpPr>
            <p:nvPr/>
          </p:nvSpPr>
          <p:spPr bwMode="auto">
            <a:xfrm flipV="1">
              <a:off x="241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1" name="Line 29"/>
            <p:cNvSpPr>
              <a:spLocks noChangeShapeType="1"/>
            </p:cNvSpPr>
            <p:nvPr/>
          </p:nvSpPr>
          <p:spPr bwMode="auto">
            <a:xfrm flipV="1">
              <a:off x="2422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Line 30"/>
            <p:cNvSpPr>
              <a:spLocks noChangeShapeType="1"/>
            </p:cNvSpPr>
            <p:nvPr/>
          </p:nvSpPr>
          <p:spPr bwMode="auto">
            <a:xfrm>
              <a:off x="-186" y="346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3" name="Line 31"/>
            <p:cNvSpPr>
              <a:spLocks noChangeShapeType="1"/>
            </p:cNvSpPr>
            <p:nvPr/>
          </p:nvSpPr>
          <p:spPr bwMode="auto">
            <a:xfrm>
              <a:off x="-186" y="347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4" name="Line 32"/>
            <p:cNvSpPr>
              <a:spLocks noChangeShapeType="1"/>
            </p:cNvSpPr>
            <p:nvPr/>
          </p:nvSpPr>
          <p:spPr bwMode="auto">
            <a:xfrm>
              <a:off x="-186" y="317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5" name="Line 33"/>
            <p:cNvSpPr>
              <a:spLocks noChangeShapeType="1"/>
            </p:cNvSpPr>
            <p:nvPr/>
          </p:nvSpPr>
          <p:spPr bwMode="auto">
            <a:xfrm>
              <a:off x="-186" y="318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6" name="Line 34"/>
            <p:cNvSpPr>
              <a:spLocks noChangeShapeType="1"/>
            </p:cNvSpPr>
            <p:nvPr/>
          </p:nvSpPr>
          <p:spPr bwMode="auto">
            <a:xfrm>
              <a:off x="-186" y="258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7" name="Line 35"/>
            <p:cNvSpPr>
              <a:spLocks noChangeShapeType="1"/>
            </p:cNvSpPr>
            <p:nvPr/>
          </p:nvSpPr>
          <p:spPr bwMode="auto">
            <a:xfrm>
              <a:off x="-186" y="259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8" name="Line 36"/>
            <p:cNvSpPr>
              <a:spLocks noChangeShapeType="1"/>
            </p:cNvSpPr>
            <p:nvPr/>
          </p:nvSpPr>
          <p:spPr bwMode="auto">
            <a:xfrm>
              <a:off x="-186" y="229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79" name="Line 37"/>
            <p:cNvSpPr>
              <a:spLocks noChangeShapeType="1"/>
            </p:cNvSpPr>
            <p:nvPr/>
          </p:nvSpPr>
          <p:spPr bwMode="auto">
            <a:xfrm>
              <a:off x="-186" y="230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0" name="Line 38"/>
            <p:cNvSpPr>
              <a:spLocks noChangeShapeType="1"/>
            </p:cNvSpPr>
            <p:nvPr/>
          </p:nvSpPr>
          <p:spPr bwMode="auto">
            <a:xfrm>
              <a:off x="-186" y="200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1" name="Line 39"/>
            <p:cNvSpPr>
              <a:spLocks noChangeShapeType="1"/>
            </p:cNvSpPr>
            <p:nvPr/>
          </p:nvSpPr>
          <p:spPr bwMode="auto">
            <a:xfrm>
              <a:off x="-186" y="200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2" name="Line 40"/>
            <p:cNvSpPr>
              <a:spLocks noChangeShapeType="1"/>
            </p:cNvSpPr>
            <p:nvPr/>
          </p:nvSpPr>
          <p:spPr bwMode="auto">
            <a:xfrm>
              <a:off x="-186" y="1706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3" name="Line 41"/>
            <p:cNvSpPr>
              <a:spLocks noChangeShapeType="1"/>
            </p:cNvSpPr>
            <p:nvPr/>
          </p:nvSpPr>
          <p:spPr bwMode="auto">
            <a:xfrm>
              <a:off x="-186" y="1711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4" name="Line 42"/>
            <p:cNvSpPr>
              <a:spLocks noChangeShapeType="1"/>
            </p:cNvSpPr>
            <p:nvPr/>
          </p:nvSpPr>
          <p:spPr bwMode="auto">
            <a:xfrm>
              <a:off x="-186" y="1415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5" name="Line 43"/>
            <p:cNvSpPr>
              <a:spLocks noChangeShapeType="1"/>
            </p:cNvSpPr>
            <p:nvPr/>
          </p:nvSpPr>
          <p:spPr bwMode="auto">
            <a:xfrm>
              <a:off x="-186" y="1420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6" name="Line 44"/>
            <p:cNvSpPr>
              <a:spLocks noChangeShapeType="1"/>
            </p:cNvSpPr>
            <p:nvPr/>
          </p:nvSpPr>
          <p:spPr bwMode="auto">
            <a:xfrm>
              <a:off x="-186" y="287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7" name="Line 45"/>
            <p:cNvSpPr>
              <a:spLocks noChangeShapeType="1"/>
            </p:cNvSpPr>
            <p:nvPr/>
          </p:nvSpPr>
          <p:spPr bwMode="auto">
            <a:xfrm>
              <a:off x="-186" y="287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8" name="Line 46"/>
            <p:cNvSpPr>
              <a:spLocks noChangeShapeType="1"/>
            </p:cNvSpPr>
            <p:nvPr/>
          </p:nvSpPr>
          <p:spPr bwMode="auto">
            <a:xfrm>
              <a:off x="-186" y="2883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89" name="Line 47"/>
            <p:cNvSpPr>
              <a:spLocks noChangeShapeType="1"/>
            </p:cNvSpPr>
            <p:nvPr/>
          </p:nvSpPr>
          <p:spPr bwMode="auto">
            <a:xfrm>
              <a:off x="-186" y="2888"/>
              <a:ext cx="28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0" name="Rectangle 48"/>
            <p:cNvSpPr>
              <a:spLocks noChangeArrowheads="1"/>
            </p:cNvSpPr>
            <p:nvPr/>
          </p:nvSpPr>
          <p:spPr bwMode="auto">
            <a:xfrm>
              <a:off x="2604" y="2725"/>
              <a:ext cx="47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91" name="Freeform 49"/>
            <p:cNvSpPr>
              <a:spLocks/>
            </p:cNvSpPr>
            <p:nvPr/>
          </p:nvSpPr>
          <p:spPr bwMode="auto">
            <a:xfrm>
              <a:off x="2632" y="2839"/>
              <a:ext cx="25" cy="89"/>
            </a:xfrm>
            <a:custGeom>
              <a:avLst/>
              <a:gdLst>
                <a:gd name="T0" fmla="*/ 0 w 25"/>
                <a:gd name="T1" fmla="*/ 0 h 89"/>
                <a:gd name="T2" fmla="*/ 25 w 25"/>
                <a:gd name="T3" fmla="*/ 44 h 89"/>
                <a:gd name="T4" fmla="*/ 0 w 25"/>
                <a:gd name="T5" fmla="*/ 89 h 89"/>
                <a:gd name="T6" fmla="*/ 0 w 25"/>
                <a:gd name="T7" fmla="*/ 0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89"/>
                <a:gd name="T14" fmla="*/ 25 w 25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89">
                  <a:moveTo>
                    <a:pt x="0" y="0"/>
                  </a:moveTo>
                  <a:lnTo>
                    <a:pt x="25" y="44"/>
                  </a:lnTo>
                  <a:lnTo>
                    <a:pt x="0" y="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92" name="Line 50"/>
            <p:cNvSpPr>
              <a:spLocks noChangeShapeType="1"/>
            </p:cNvSpPr>
            <p:nvPr/>
          </p:nvSpPr>
          <p:spPr bwMode="auto">
            <a:xfrm flipV="1">
              <a:off x="1231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3" name="Line 51"/>
            <p:cNvSpPr>
              <a:spLocks noChangeShapeType="1"/>
            </p:cNvSpPr>
            <p:nvPr/>
          </p:nvSpPr>
          <p:spPr bwMode="auto">
            <a:xfrm flipV="1">
              <a:off x="1234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4" name="Line 52"/>
            <p:cNvSpPr>
              <a:spLocks noChangeShapeType="1"/>
            </p:cNvSpPr>
            <p:nvPr/>
          </p:nvSpPr>
          <p:spPr bwMode="auto">
            <a:xfrm flipV="1">
              <a:off x="1237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5" name="Line 53"/>
            <p:cNvSpPr>
              <a:spLocks noChangeShapeType="1"/>
            </p:cNvSpPr>
            <p:nvPr/>
          </p:nvSpPr>
          <p:spPr bwMode="auto">
            <a:xfrm flipV="1">
              <a:off x="1239" y="1123"/>
              <a:ext cx="1" cy="2640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96" name="Rectangle 54"/>
            <p:cNvSpPr>
              <a:spLocks noChangeArrowheads="1"/>
            </p:cNvSpPr>
            <p:nvPr/>
          </p:nvSpPr>
          <p:spPr bwMode="auto">
            <a:xfrm>
              <a:off x="1270" y="1113"/>
              <a:ext cx="47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97" name="Freeform 55"/>
            <p:cNvSpPr>
              <a:spLocks/>
            </p:cNvSpPr>
            <p:nvPr/>
          </p:nvSpPr>
          <p:spPr bwMode="auto">
            <a:xfrm>
              <a:off x="1211" y="1128"/>
              <a:ext cx="51" cy="44"/>
            </a:xfrm>
            <a:custGeom>
              <a:avLst/>
              <a:gdLst>
                <a:gd name="T0" fmla="*/ 0 w 51"/>
                <a:gd name="T1" fmla="*/ 44 h 44"/>
                <a:gd name="T2" fmla="*/ 26 w 51"/>
                <a:gd name="T3" fmla="*/ 0 h 44"/>
                <a:gd name="T4" fmla="*/ 51 w 51"/>
                <a:gd name="T5" fmla="*/ 44 h 44"/>
                <a:gd name="T6" fmla="*/ 0 w 51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44"/>
                <a:gd name="T14" fmla="*/ 51 w 51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44">
                  <a:moveTo>
                    <a:pt x="0" y="44"/>
                  </a:moveTo>
                  <a:lnTo>
                    <a:pt x="26" y="0"/>
                  </a:lnTo>
                  <a:lnTo>
                    <a:pt x="51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98" name="Rectangle 56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99" name="Line 57"/>
            <p:cNvSpPr>
              <a:spLocks noChangeShapeType="1"/>
            </p:cNvSpPr>
            <p:nvPr/>
          </p:nvSpPr>
          <p:spPr bwMode="auto">
            <a:xfrm>
              <a:off x="5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0" name="Rectangle 58"/>
            <p:cNvSpPr>
              <a:spLocks noChangeArrowheads="1"/>
            </p:cNvSpPr>
            <p:nvPr/>
          </p:nvSpPr>
          <p:spPr bwMode="auto">
            <a:xfrm>
              <a:off x="23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2201" name="Line 59"/>
            <p:cNvSpPr>
              <a:spLocks noChangeShapeType="1"/>
            </p:cNvSpPr>
            <p:nvPr/>
          </p:nvSpPr>
          <p:spPr bwMode="auto">
            <a:xfrm>
              <a:off x="28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2" name="Rectangle 60"/>
            <p:cNvSpPr>
              <a:spLocks noChangeArrowheads="1"/>
            </p:cNvSpPr>
            <p:nvPr/>
          </p:nvSpPr>
          <p:spPr bwMode="auto">
            <a:xfrm>
              <a:off x="260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03" name="Line 61"/>
            <p:cNvSpPr>
              <a:spLocks noChangeShapeType="1"/>
            </p:cNvSpPr>
            <p:nvPr/>
          </p:nvSpPr>
          <p:spPr bwMode="auto">
            <a:xfrm>
              <a:off x="52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4" name="Rectangle 62"/>
            <p:cNvSpPr>
              <a:spLocks noChangeArrowheads="1"/>
            </p:cNvSpPr>
            <p:nvPr/>
          </p:nvSpPr>
          <p:spPr bwMode="auto">
            <a:xfrm>
              <a:off x="497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2205" name="Line 63"/>
            <p:cNvSpPr>
              <a:spLocks noChangeShapeType="1"/>
            </p:cNvSpPr>
            <p:nvPr/>
          </p:nvSpPr>
          <p:spPr bwMode="auto">
            <a:xfrm>
              <a:off x="76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6" name="Rectangle 64"/>
            <p:cNvSpPr>
              <a:spLocks noChangeArrowheads="1"/>
            </p:cNvSpPr>
            <p:nvPr/>
          </p:nvSpPr>
          <p:spPr bwMode="auto">
            <a:xfrm>
              <a:off x="734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07" name="Line 65"/>
            <p:cNvSpPr>
              <a:spLocks noChangeShapeType="1"/>
            </p:cNvSpPr>
            <p:nvPr/>
          </p:nvSpPr>
          <p:spPr bwMode="auto">
            <a:xfrm>
              <a:off x="999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8" name="Rectangle 66"/>
            <p:cNvSpPr>
              <a:spLocks noChangeArrowheads="1"/>
            </p:cNvSpPr>
            <p:nvPr/>
          </p:nvSpPr>
          <p:spPr bwMode="auto">
            <a:xfrm>
              <a:off x="971" y="2913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209" name="Rectangle 67"/>
            <p:cNvSpPr>
              <a:spLocks noChangeArrowheads="1"/>
            </p:cNvSpPr>
            <p:nvPr/>
          </p:nvSpPr>
          <p:spPr bwMode="auto">
            <a:xfrm>
              <a:off x="1248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210" name="Line 68"/>
            <p:cNvSpPr>
              <a:spLocks noChangeShapeType="1"/>
            </p:cNvSpPr>
            <p:nvPr/>
          </p:nvSpPr>
          <p:spPr bwMode="auto">
            <a:xfrm>
              <a:off x="1474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1" name="Rectangle 69"/>
            <p:cNvSpPr>
              <a:spLocks noChangeArrowheads="1"/>
            </p:cNvSpPr>
            <p:nvPr/>
          </p:nvSpPr>
          <p:spPr bwMode="auto">
            <a:xfrm>
              <a:off x="1476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212" name="Line 70"/>
            <p:cNvSpPr>
              <a:spLocks noChangeShapeType="1"/>
            </p:cNvSpPr>
            <p:nvPr/>
          </p:nvSpPr>
          <p:spPr bwMode="auto">
            <a:xfrm>
              <a:off x="1711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3" name="Rectangle 71"/>
            <p:cNvSpPr>
              <a:spLocks noChangeArrowheads="1"/>
            </p:cNvSpPr>
            <p:nvPr/>
          </p:nvSpPr>
          <p:spPr bwMode="auto">
            <a:xfrm>
              <a:off x="1714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14" name="Line 72"/>
            <p:cNvSpPr>
              <a:spLocks noChangeShapeType="1"/>
            </p:cNvSpPr>
            <p:nvPr/>
          </p:nvSpPr>
          <p:spPr bwMode="auto">
            <a:xfrm>
              <a:off x="1948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5" name="Rectangle 73"/>
            <p:cNvSpPr>
              <a:spLocks noChangeArrowheads="1"/>
            </p:cNvSpPr>
            <p:nvPr/>
          </p:nvSpPr>
          <p:spPr bwMode="auto">
            <a:xfrm>
              <a:off x="1951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216" name="Line 74"/>
            <p:cNvSpPr>
              <a:spLocks noChangeShapeType="1"/>
            </p:cNvSpPr>
            <p:nvPr/>
          </p:nvSpPr>
          <p:spPr bwMode="auto">
            <a:xfrm>
              <a:off x="2185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7" name="Rectangle 75"/>
            <p:cNvSpPr>
              <a:spLocks noChangeArrowheads="1"/>
            </p:cNvSpPr>
            <p:nvPr/>
          </p:nvSpPr>
          <p:spPr bwMode="auto">
            <a:xfrm>
              <a:off x="2188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18" name="Line 76"/>
            <p:cNvSpPr>
              <a:spLocks noChangeShapeType="1"/>
            </p:cNvSpPr>
            <p:nvPr/>
          </p:nvSpPr>
          <p:spPr bwMode="auto">
            <a:xfrm>
              <a:off x="2422" y="2858"/>
              <a:ext cx="1" cy="5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19" name="Rectangle 77"/>
            <p:cNvSpPr>
              <a:spLocks noChangeArrowheads="1"/>
            </p:cNvSpPr>
            <p:nvPr/>
          </p:nvSpPr>
          <p:spPr bwMode="auto">
            <a:xfrm>
              <a:off x="2425" y="2913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220" name="Rectangle 78"/>
            <p:cNvSpPr>
              <a:spLocks noChangeArrowheads="1"/>
            </p:cNvSpPr>
            <p:nvPr/>
          </p:nvSpPr>
          <p:spPr bwMode="auto">
            <a:xfrm>
              <a:off x="1164" y="3422"/>
              <a:ext cx="8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21" name="Line 79"/>
            <p:cNvSpPr>
              <a:spLocks noChangeShapeType="1"/>
            </p:cNvSpPr>
            <p:nvPr/>
          </p:nvSpPr>
          <p:spPr bwMode="auto">
            <a:xfrm>
              <a:off x="1223" y="347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2" name="Rectangle 80"/>
            <p:cNvSpPr>
              <a:spLocks noChangeArrowheads="1"/>
            </p:cNvSpPr>
            <p:nvPr/>
          </p:nvSpPr>
          <p:spPr bwMode="auto">
            <a:xfrm>
              <a:off x="1192" y="2250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223" name="Line 81"/>
            <p:cNvSpPr>
              <a:spLocks noChangeShapeType="1"/>
            </p:cNvSpPr>
            <p:nvPr/>
          </p:nvSpPr>
          <p:spPr bwMode="auto">
            <a:xfrm>
              <a:off x="1223" y="2300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4" name="Rectangle 82"/>
            <p:cNvSpPr>
              <a:spLocks noChangeArrowheads="1"/>
            </p:cNvSpPr>
            <p:nvPr/>
          </p:nvSpPr>
          <p:spPr bwMode="auto">
            <a:xfrm>
              <a:off x="1192" y="1662"/>
              <a:ext cx="56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225" name="Line 83"/>
            <p:cNvSpPr>
              <a:spLocks noChangeShapeType="1"/>
            </p:cNvSpPr>
            <p:nvPr/>
          </p:nvSpPr>
          <p:spPr bwMode="auto">
            <a:xfrm>
              <a:off x="1223" y="1711"/>
              <a:ext cx="3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26" name="Freeform 84"/>
            <p:cNvSpPr>
              <a:spLocks/>
            </p:cNvSpPr>
            <p:nvPr/>
          </p:nvSpPr>
          <p:spPr bwMode="auto">
            <a:xfrm>
              <a:off x="288" y="2809"/>
              <a:ext cx="17" cy="74"/>
            </a:xfrm>
            <a:custGeom>
              <a:avLst/>
              <a:gdLst>
                <a:gd name="T0" fmla="*/ 17 w 6"/>
                <a:gd name="T1" fmla="*/ 0 h 15"/>
                <a:gd name="T2" fmla="*/ 11 w 6"/>
                <a:gd name="T3" fmla="*/ 10 h 15"/>
                <a:gd name="T4" fmla="*/ 6 w 6"/>
                <a:gd name="T5" fmla="*/ 30 h 15"/>
                <a:gd name="T6" fmla="*/ 0 w 6"/>
                <a:gd name="T7" fmla="*/ 74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5"/>
                <a:gd name="T14" fmla="*/ 6 w 6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5">
                  <a:moveTo>
                    <a:pt x="6" y="0"/>
                  </a:moveTo>
                  <a:lnTo>
                    <a:pt x="4" y="2"/>
                  </a:lnTo>
                  <a:lnTo>
                    <a:pt x="2" y="6"/>
                  </a:lnTo>
                  <a:lnTo>
                    <a:pt x="0" y="1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27" name="Freeform 85"/>
            <p:cNvSpPr>
              <a:spLocks/>
            </p:cNvSpPr>
            <p:nvPr/>
          </p:nvSpPr>
          <p:spPr bwMode="auto">
            <a:xfrm>
              <a:off x="305" y="1959"/>
              <a:ext cx="2357" cy="850"/>
            </a:xfrm>
            <a:custGeom>
              <a:avLst/>
              <a:gdLst>
                <a:gd name="T0" fmla="*/ 33 w 845"/>
                <a:gd name="T1" fmla="*/ 791 h 172"/>
                <a:gd name="T2" fmla="*/ 73 w 845"/>
                <a:gd name="T3" fmla="*/ 746 h 172"/>
                <a:gd name="T4" fmla="*/ 112 w 845"/>
                <a:gd name="T5" fmla="*/ 712 h 172"/>
                <a:gd name="T6" fmla="*/ 151 w 845"/>
                <a:gd name="T7" fmla="*/ 682 h 172"/>
                <a:gd name="T8" fmla="*/ 190 w 845"/>
                <a:gd name="T9" fmla="*/ 652 h 172"/>
                <a:gd name="T10" fmla="*/ 229 w 845"/>
                <a:gd name="T11" fmla="*/ 628 h 172"/>
                <a:gd name="T12" fmla="*/ 268 w 845"/>
                <a:gd name="T13" fmla="*/ 603 h 172"/>
                <a:gd name="T14" fmla="*/ 307 w 845"/>
                <a:gd name="T15" fmla="*/ 583 h 172"/>
                <a:gd name="T16" fmla="*/ 346 w 845"/>
                <a:gd name="T17" fmla="*/ 563 h 172"/>
                <a:gd name="T18" fmla="*/ 385 w 845"/>
                <a:gd name="T19" fmla="*/ 544 h 172"/>
                <a:gd name="T20" fmla="*/ 424 w 845"/>
                <a:gd name="T21" fmla="*/ 529 h 172"/>
                <a:gd name="T22" fmla="*/ 463 w 845"/>
                <a:gd name="T23" fmla="*/ 509 h 172"/>
                <a:gd name="T24" fmla="*/ 502 w 845"/>
                <a:gd name="T25" fmla="*/ 494 h 172"/>
                <a:gd name="T26" fmla="*/ 541 w 845"/>
                <a:gd name="T27" fmla="*/ 474 h 172"/>
                <a:gd name="T28" fmla="*/ 580 w 845"/>
                <a:gd name="T29" fmla="*/ 460 h 172"/>
                <a:gd name="T30" fmla="*/ 619 w 845"/>
                <a:gd name="T31" fmla="*/ 445 h 172"/>
                <a:gd name="T32" fmla="*/ 658 w 845"/>
                <a:gd name="T33" fmla="*/ 430 h 172"/>
                <a:gd name="T34" fmla="*/ 697 w 845"/>
                <a:gd name="T35" fmla="*/ 420 h 172"/>
                <a:gd name="T36" fmla="*/ 736 w 845"/>
                <a:gd name="T37" fmla="*/ 405 h 172"/>
                <a:gd name="T38" fmla="*/ 775 w 845"/>
                <a:gd name="T39" fmla="*/ 390 h 172"/>
                <a:gd name="T40" fmla="*/ 814 w 845"/>
                <a:gd name="T41" fmla="*/ 376 h 172"/>
                <a:gd name="T42" fmla="*/ 854 w 845"/>
                <a:gd name="T43" fmla="*/ 366 h 172"/>
                <a:gd name="T44" fmla="*/ 893 w 845"/>
                <a:gd name="T45" fmla="*/ 351 h 172"/>
                <a:gd name="T46" fmla="*/ 932 w 845"/>
                <a:gd name="T47" fmla="*/ 341 h 172"/>
                <a:gd name="T48" fmla="*/ 971 w 845"/>
                <a:gd name="T49" fmla="*/ 326 h 172"/>
                <a:gd name="T50" fmla="*/ 1010 w 845"/>
                <a:gd name="T51" fmla="*/ 316 h 172"/>
                <a:gd name="T52" fmla="*/ 1049 w 845"/>
                <a:gd name="T53" fmla="*/ 306 h 172"/>
                <a:gd name="T54" fmla="*/ 1088 w 845"/>
                <a:gd name="T55" fmla="*/ 297 h 172"/>
                <a:gd name="T56" fmla="*/ 1127 w 845"/>
                <a:gd name="T57" fmla="*/ 282 h 172"/>
                <a:gd name="T58" fmla="*/ 1166 w 845"/>
                <a:gd name="T59" fmla="*/ 272 h 172"/>
                <a:gd name="T60" fmla="*/ 1205 w 845"/>
                <a:gd name="T61" fmla="*/ 262 h 172"/>
                <a:gd name="T62" fmla="*/ 1244 w 845"/>
                <a:gd name="T63" fmla="*/ 252 h 172"/>
                <a:gd name="T64" fmla="*/ 1283 w 845"/>
                <a:gd name="T65" fmla="*/ 242 h 172"/>
                <a:gd name="T66" fmla="*/ 1322 w 845"/>
                <a:gd name="T67" fmla="*/ 232 h 172"/>
                <a:gd name="T68" fmla="*/ 1361 w 845"/>
                <a:gd name="T69" fmla="*/ 222 h 172"/>
                <a:gd name="T70" fmla="*/ 1400 w 845"/>
                <a:gd name="T71" fmla="*/ 213 h 172"/>
                <a:gd name="T72" fmla="*/ 1439 w 845"/>
                <a:gd name="T73" fmla="*/ 203 h 172"/>
                <a:gd name="T74" fmla="*/ 1478 w 845"/>
                <a:gd name="T75" fmla="*/ 193 h 172"/>
                <a:gd name="T76" fmla="*/ 1517 w 845"/>
                <a:gd name="T77" fmla="*/ 183 h 172"/>
                <a:gd name="T78" fmla="*/ 1556 w 845"/>
                <a:gd name="T79" fmla="*/ 173 h 172"/>
                <a:gd name="T80" fmla="*/ 1596 w 845"/>
                <a:gd name="T81" fmla="*/ 163 h 172"/>
                <a:gd name="T82" fmla="*/ 1635 w 845"/>
                <a:gd name="T83" fmla="*/ 153 h 172"/>
                <a:gd name="T84" fmla="*/ 1674 w 845"/>
                <a:gd name="T85" fmla="*/ 143 h 172"/>
                <a:gd name="T86" fmla="*/ 1713 w 845"/>
                <a:gd name="T87" fmla="*/ 133 h 172"/>
                <a:gd name="T88" fmla="*/ 1752 w 845"/>
                <a:gd name="T89" fmla="*/ 128 h 172"/>
                <a:gd name="T90" fmla="*/ 1791 w 845"/>
                <a:gd name="T91" fmla="*/ 119 h 172"/>
                <a:gd name="T92" fmla="*/ 1830 w 845"/>
                <a:gd name="T93" fmla="*/ 109 h 172"/>
                <a:gd name="T94" fmla="*/ 1869 w 845"/>
                <a:gd name="T95" fmla="*/ 99 h 172"/>
                <a:gd name="T96" fmla="*/ 1908 w 845"/>
                <a:gd name="T97" fmla="*/ 94 h 172"/>
                <a:gd name="T98" fmla="*/ 1947 w 845"/>
                <a:gd name="T99" fmla="*/ 84 h 172"/>
                <a:gd name="T100" fmla="*/ 1986 w 845"/>
                <a:gd name="T101" fmla="*/ 74 h 172"/>
                <a:gd name="T102" fmla="*/ 2025 w 845"/>
                <a:gd name="T103" fmla="*/ 69 h 172"/>
                <a:gd name="T104" fmla="*/ 2064 w 845"/>
                <a:gd name="T105" fmla="*/ 59 h 172"/>
                <a:gd name="T106" fmla="*/ 2103 w 845"/>
                <a:gd name="T107" fmla="*/ 49 h 172"/>
                <a:gd name="T108" fmla="*/ 2142 w 845"/>
                <a:gd name="T109" fmla="*/ 44 h 172"/>
                <a:gd name="T110" fmla="*/ 2181 w 845"/>
                <a:gd name="T111" fmla="*/ 35 h 172"/>
                <a:gd name="T112" fmla="*/ 2220 w 845"/>
                <a:gd name="T113" fmla="*/ 25 h 172"/>
                <a:gd name="T114" fmla="*/ 2259 w 845"/>
                <a:gd name="T115" fmla="*/ 20 h 172"/>
                <a:gd name="T116" fmla="*/ 2298 w 845"/>
                <a:gd name="T117" fmla="*/ 10 h 172"/>
                <a:gd name="T118" fmla="*/ 2337 w 845"/>
                <a:gd name="T119" fmla="*/ 5 h 17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845"/>
                <a:gd name="T181" fmla="*/ 0 h 172"/>
                <a:gd name="T182" fmla="*/ 845 w 845"/>
                <a:gd name="T183" fmla="*/ 172 h 17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45" h="172">
                  <a:moveTo>
                    <a:pt x="0" y="172"/>
                  </a:moveTo>
                  <a:lnTo>
                    <a:pt x="2" y="169"/>
                  </a:lnTo>
                  <a:lnTo>
                    <a:pt x="4" y="167"/>
                  </a:lnTo>
                  <a:lnTo>
                    <a:pt x="6" y="165"/>
                  </a:lnTo>
                  <a:lnTo>
                    <a:pt x="8" y="163"/>
                  </a:lnTo>
                  <a:lnTo>
                    <a:pt x="10" y="162"/>
                  </a:lnTo>
                  <a:lnTo>
                    <a:pt x="12" y="160"/>
                  </a:lnTo>
                  <a:lnTo>
                    <a:pt x="14" y="159"/>
                  </a:lnTo>
                  <a:lnTo>
                    <a:pt x="16" y="157"/>
                  </a:lnTo>
                  <a:lnTo>
                    <a:pt x="18" y="156"/>
                  </a:lnTo>
                  <a:lnTo>
                    <a:pt x="20" y="155"/>
                  </a:lnTo>
                  <a:lnTo>
                    <a:pt x="22" y="153"/>
                  </a:lnTo>
                  <a:lnTo>
                    <a:pt x="24" y="152"/>
                  </a:lnTo>
                  <a:lnTo>
                    <a:pt x="26" y="151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2" y="148"/>
                  </a:lnTo>
                  <a:lnTo>
                    <a:pt x="34" y="147"/>
                  </a:lnTo>
                  <a:lnTo>
                    <a:pt x="36" y="146"/>
                  </a:lnTo>
                  <a:lnTo>
                    <a:pt x="38" y="145"/>
                  </a:lnTo>
                  <a:lnTo>
                    <a:pt x="40" y="144"/>
                  </a:lnTo>
                  <a:lnTo>
                    <a:pt x="42" y="143"/>
                  </a:lnTo>
                  <a:lnTo>
                    <a:pt x="44" y="142"/>
                  </a:lnTo>
                  <a:lnTo>
                    <a:pt x="46" y="141"/>
                  </a:lnTo>
                  <a:lnTo>
                    <a:pt x="48" y="140"/>
                  </a:lnTo>
                  <a:lnTo>
                    <a:pt x="50" y="139"/>
                  </a:lnTo>
                  <a:lnTo>
                    <a:pt x="52" y="138"/>
                  </a:lnTo>
                  <a:lnTo>
                    <a:pt x="54" y="138"/>
                  </a:lnTo>
                  <a:lnTo>
                    <a:pt x="56" y="137"/>
                  </a:lnTo>
                  <a:lnTo>
                    <a:pt x="58" y="136"/>
                  </a:lnTo>
                  <a:lnTo>
                    <a:pt x="60" y="135"/>
                  </a:lnTo>
                  <a:lnTo>
                    <a:pt x="62" y="134"/>
                  </a:lnTo>
                  <a:lnTo>
                    <a:pt x="64" y="134"/>
                  </a:lnTo>
                  <a:lnTo>
                    <a:pt x="66" y="133"/>
                  </a:lnTo>
                  <a:lnTo>
                    <a:pt x="68" y="132"/>
                  </a:lnTo>
                  <a:lnTo>
                    <a:pt x="70" y="131"/>
                  </a:lnTo>
                  <a:lnTo>
                    <a:pt x="72" y="131"/>
                  </a:lnTo>
                  <a:lnTo>
                    <a:pt x="74" y="130"/>
                  </a:lnTo>
                  <a:lnTo>
                    <a:pt x="76" y="129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2" y="127"/>
                  </a:lnTo>
                  <a:lnTo>
                    <a:pt x="84" y="126"/>
                  </a:lnTo>
                  <a:lnTo>
                    <a:pt x="86" y="126"/>
                  </a:lnTo>
                  <a:lnTo>
                    <a:pt x="88" y="125"/>
                  </a:lnTo>
                  <a:lnTo>
                    <a:pt x="90" y="124"/>
                  </a:lnTo>
                  <a:lnTo>
                    <a:pt x="92" y="124"/>
                  </a:lnTo>
                  <a:lnTo>
                    <a:pt x="94" y="123"/>
                  </a:lnTo>
                  <a:lnTo>
                    <a:pt x="96" y="122"/>
                  </a:lnTo>
                  <a:lnTo>
                    <a:pt x="98" y="122"/>
                  </a:lnTo>
                  <a:lnTo>
                    <a:pt x="100" y="121"/>
                  </a:lnTo>
                  <a:lnTo>
                    <a:pt x="102" y="121"/>
                  </a:lnTo>
                  <a:lnTo>
                    <a:pt x="104" y="120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8"/>
                  </a:lnTo>
                  <a:lnTo>
                    <a:pt x="114" y="117"/>
                  </a:lnTo>
                  <a:lnTo>
                    <a:pt x="116" y="116"/>
                  </a:lnTo>
                  <a:lnTo>
                    <a:pt x="118" y="116"/>
                  </a:lnTo>
                  <a:lnTo>
                    <a:pt x="120" y="115"/>
                  </a:lnTo>
                  <a:lnTo>
                    <a:pt x="122" y="115"/>
                  </a:lnTo>
                  <a:lnTo>
                    <a:pt x="124" y="114"/>
                  </a:lnTo>
                  <a:lnTo>
                    <a:pt x="126" y="114"/>
                  </a:lnTo>
                  <a:lnTo>
                    <a:pt x="128" y="113"/>
                  </a:lnTo>
                  <a:lnTo>
                    <a:pt x="130" y="112"/>
                  </a:lnTo>
                  <a:lnTo>
                    <a:pt x="132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8" y="110"/>
                  </a:lnTo>
                  <a:lnTo>
                    <a:pt x="140" y="110"/>
                  </a:lnTo>
                  <a:lnTo>
                    <a:pt x="142" y="109"/>
                  </a:lnTo>
                  <a:lnTo>
                    <a:pt x="144" y="109"/>
                  </a:lnTo>
                  <a:lnTo>
                    <a:pt x="146" y="108"/>
                  </a:lnTo>
                  <a:lnTo>
                    <a:pt x="148" y="108"/>
                  </a:lnTo>
                  <a:lnTo>
                    <a:pt x="150" y="107"/>
                  </a:lnTo>
                  <a:lnTo>
                    <a:pt x="152" y="107"/>
                  </a:lnTo>
                  <a:lnTo>
                    <a:pt x="154" y="106"/>
                  </a:lnTo>
                  <a:lnTo>
                    <a:pt x="156" y="106"/>
                  </a:lnTo>
                  <a:lnTo>
                    <a:pt x="158" y="105"/>
                  </a:lnTo>
                  <a:lnTo>
                    <a:pt x="160" y="105"/>
                  </a:lnTo>
                  <a:lnTo>
                    <a:pt x="162" y="104"/>
                  </a:lnTo>
                  <a:lnTo>
                    <a:pt x="164" y="104"/>
                  </a:lnTo>
                  <a:lnTo>
                    <a:pt x="166" y="103"/>
                  </a:lnTo>
                  <a:lnTo>
                    <a:pt x="168" y="103"/>
                  </a:lnTo>
                  <a:lnTo>
                    <a:pt x="170" y="102"/>
                  </a:lnTo>
                  <a:lnTo>
                    <a:pt x="172" y="102"/>
                  </a:lnTo>
                  <a:lnTo>
                    <a:pt x="174" y="101"/>
                  </a:lnTo>
                  <a:lnTo>
                    <a:pt x="176" y="101"/>
                  </a:lnTo>
                  <a:lnTo>
                    <a:pt x="178" y="100"/>
                  </a:lnTo>
                  <a:lnTo>
                    <a:pt x="180" y="100"/>
                  </a:lnTo>
                  <a:lnTo>
                    <a:pt x="182" y="99"/>
                  </a:lnTo>
                  <a:lnTo>
                    <a:pt x="184" y="99"/>
                  </a:lnTo>
                  <a:lnTo>
                    <a:pt x="186" y="98"/>
                  </a:lnTo>
                  <a:lnTo>
                    <a:pt x="188" y="98"/>
                  </a:lnTo>
                  <a:lnTo>
                    <a:pt x="190" y="97"/>
                  </a:lnTo>
                  <a:lnTo>
                    <a:pt x="192" y="97"/>
                  </a:lnTo>
                  <a:lnTo>
                    <a:pt x="194" y="96"/>
                  </a:lnTo>
                  <a:lnTo>
                    <a:pt x="196" y="96"/>
                  </a:lnTo>
                  <a:lnTo>
                    <a:pt x="198" y="96"/>
                  </a:lnTo>
                  <a:lnTo>
                    <a:pt x="200" y="95"/>
                  </a:lnTo>
                  <a:lnTo>
                    <a:pt x="202" y="95"/>
                  </a:lnTo>
                  <a:lnTo>
                    <a:pt x="204" y="94"/>
                  </a:lnTo>
                  <a:lnTo>
                    <a:pt x="206" y="94"/>
                  </a:lnTo>
                  <a:lnTo>
                    <a:pt x="208" y="93"/>
                  </a:lnTo>
                  <a:lnTo>
                    <a:pt x="210" y="93"/>
                  </a:lnTo>
                  <a:lnTo>
                    <a:pt x="212" y="92"/>
                  </a:lnTo>
                  <a:lnTo>
                    <a:pt x="214" y="92"/>
                  </a:lnTo>
                  <a:lnTo>
                    <a:pt x="216" y="92"/>
                  </a:lnTo>
                  <a:lnTo>
                    <a:pt x="218" y="91"/>
                  </a:lnTo>
                  <a:lnTo>
                    <a:pt x="220" y="91"/>
                  </a:lnTo>
                  <a:lnTo>
                    <a:pt x="222" y="90"/>
                  </a:lnTo>
                  <a:lnTo>
                    <a:pt x="224" y="90"/>
                  </a:lnTo>
                  <a:lnTo>
                    <a:pt x="226" y="89"/>
                  </a:lnTo>
                  <a:lnTo>
                    <a:pt x="228" y="89"/>
                  </a:lnTo>
                  <a:lnTo>
                    <a:pt x="230" y="89"/>
                  </a:lnTo>
                  <a:lnTo>
                    <a:pt x="232" y="88"/>
                  </a:lnTo>
                  <a:lnTo>
                    <a:pt x="234" y="88"/>
                  </a:lnTo>
                  <a:lnTo>
                    <a:pt x="236" y="87"/>
                  </a:lnTo>
                  <a:lnTo>
                    <a:pt x="238" y="87"/>
                  </a:lnTo>
                  <a:lnTo>
                    <a:pt x="240" y="87"/>
                  </a:lnTo>
                  <a:lnTo>
                    <a:pt x="242" y="86"/>
                  </a:lnTo>
                  <a:lnTo>
                    <a:pt x="244" y="86"/>
                  </a:lnTo>
                  <a:lnTo>
                    <a:pt x="246" y="85"/>
                  </a:lnTo>
                  <a:lnTo>
                    <a:pt x="248" y="85"/>
                  </a:lnTo>
                  <a:lnTo>
                    <a:pt x="250" y="85"/>
                  </a:lnTo>
                  <a:lnTo>
                    <a:pt x="252" y="84"/>
                  </a:lnTo>
                  <a:lnTo>
                    <a:pt x="254" y="84"/>
                  </a:lnTo>
                  <a:lnTo>
                    <a:pt x="256" y="83"/>
                  </a:lnTo>
                  <a:lnTo>
                    <a:pt x="258" y="83"/>
                  </a:lnTo>
                  <a:lnTo>
                    <a:pt x="260" y="83"/>
                  </a:lnTo>
                  <a:lnTo>
                    <a:pt x="262" y="82"/>
                  </a:lnTo>
                  <a:lnTo>
                    <a:pt x="264" y="82"/>
                  </a:lnTo>
                  <a:lnTo>
                    <a:pt x="266" y="81"/>
                  </a:lnTo>
                  <a:lnTo>
                    <a:pt x="268" y="81"/>
                  </a:lnTo>
                  <a:lnTo>
                    <a:pt x="270" y="81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6" y="79"/>
                  </a:lnTo>
                  <a:lnTo>
                    <a:pt x="278" y="79"/>
                  </a:lnTo>
                  <a:lnTo>
                    <a:pt x="280" y="79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7"/>
                  </a:lnTo>
                  <a:lnTo>
                    <a:pt x="290" y="77"/>
                  </a:lnTo>
                  <a:lnTo>
                    <a:pt x="292" y="76"/>
                  </a:lnTo>
                  <a:lnTo>
                    <a:pt x="294" y="76"/>
                  </a:lnTo>
                  <a:lnTo>
                    <a:pt x="296" y="76"/>
                  </a:lnTo>
                  <a:lnTo>
                    <a:pt x="298" y="75"/>
                  </a:lnTo>
                  <a:lnTo>
                    <a:pt x="300" y="75"/>
                  </a:lnTo>
                  <a:lnTo>
                    <a:pt x="302" y="75"/>
                  </a:lnTo>
                  <a:lnTo>
                    <a:pt x="304" y="74"/>
                  </a:lnTo>
                  <a:lnTo>
                    <a:pt x="306" y="74"/>
                  </a:lnTo>
                  <a:lnTo>
                    <a:pt x="308" y="74"/>
                  </a:lnTo>
                  <a:lnTo>
                    <a:pt x="310" y="73"/>
                  </a:lnTo>
                  <a:lnTo>
                    <a:pt x="312" y="73"/>
                  </a:lnTo>
                  <a:lnTo>
                    <a:pt x="314" y="72"/>
                  </a:lnTo>
                  <a:lnTo>
                    <a:pt x="316" y="72"/>
                  </a:lnTo>
                  <a:lnTo>
                    <a:pt x="318" y="72"/>
                  </a:lnTo>
                  <a:lnTo>
                    <a:pt x="320" y="71"/>
                  </a:lnTo>
                  <a:lnTo>
                    <a:pt x="322" y="71"/>
                  </a:lnTo>
                  <a:lnTo>
                    <a:pt x="324" y="71"/>
                  </a:lnTo>
                  <a:lnTo>
                    <a:pt x="326" y="70"/>
                  </a:lnTo>
                  <a:lnTo>
                    <a:pt x="328" y="70"/>
                  </a:lnTo>
                  <a:lnTo>
                    <a:pt x="330" y="70"/>
                  </a:lnTo>
                  <a:lnTo>
                    <a:pt x="332" y="69"/>
                  </a:lnTo>
                  <a:lnTo>
                    <a:pt x="334" y="69"/>
                  </a:lnTo>
                  <a:lnTo>
                    <a:pt x="336" y="69"/>
                  </a:lnTo>
                  <a:lnTo>
                    <a:pt x="338" y="68"/>
                  </a:lnTo>
                  <a:lnTo>
                    <a:pt x="340" y="68"/>
                  </a:lnTo>
                  <a:lnTo>
                    <a:pt x="342" y="68"/>
                  </a:lnTo>
                  <a:lnTo>
                    <a:pt x="344" y="67"/>
                  </a:lnTo>
                  <a:lnTo>
                    <a:pt x="346" y="67"/>
                  </a:lnTo>
                  <a:lnTo>
                    <a:pt x="348" y="66"/>
                  </a:lnTo>
                  <a:lnTo>
                    <a:pt x="350" y="66"/>
                  </a:lnTo>
                  <a:lnTo>
                    <a:pt x="352" y="66"/>
                  </a:lnTo>
                  <a:lnTo>
                    <a:pt x="354" y="65"/>
                  </a:lnTo>
                  <a:lnTo>
                    <a:pt x="356" y="65"/>
                  </a:lnTo>
                  <a:lnTo>
                    <a:pt x="358" y="65"/>
                  </a:lnTo>
                  <a:lnTo>
                    <a:pt x="360" y="64"/>
                  </a:lnTo>
                  <a:lnTo>
                    <a:pt x="362" y="64"/>
                  </a:lnTo>
                  <a:lnTo>
                    <a:pt x="364" y="64"/>
                  </a:lnTo>
                  <a:lnTo>
                    <a:pt x="366" y="63"/>
                  </a:lnTo>
                  <a:lnTo>
                    <a:pt x="368" y="63"/>
                  </a:lnTo>
                  <a:lnTo>
                    <a:pt x="370" y="63"/>
                  </a:lnTo>
                  <a:lnTo>
                    <a:pt x="372" y="62"/>
                  </a:lnTo>
                  <a:lnTo>
                    <a:pt x="374" y="62"/>
                  </a:lnTo>
                  <a:lnTo>
                    <a:pt x="376" y="62"/>
                  </a:lnTo>
                  <a:lnTo>
                    <a:pt x="378" y="61"/>
                  </a:lnTo>
                  <a:lnTo>
                    <a:pt x="380" y="61"/>
                  </a:lnTo>
                  <a:lnTo>
                    <a:pt x="382" y="61"/>
                  </a:lnTo>
                  <a:lnTo>
                    <a:pt x="384" y="60"/>
                  </a:lnTo>
                  <a:lnTo>
                    <a:pt x="386" y="60"/>
                  </a:lnTo>
                  <a:lnTo>
                    <a:pt x="388" y="60"/>
                  </a:lnTo>
                  <a:lnTo>
                    <a:pt x="390" y="60"/>
                  </a:lnTo>
                  <a:lnTo>
                    <a:pt x="392" y="59"/>
                  </a:lnTo>
                  <a:lnTo>
                    <a:pt x="394" y="59"/>
                  </a:lnTo>
                  <a:lnTo>
                    <a:pt x="396" y="59"/>
                  </a:lnTo>
                  <a:lnTo>
                    <a:pt x="398" y="58"/>
                  </a:lnTo>
                  <a:lnTo>
                    <a:pt x="400" y="58"/>
                  </a:lnTo>
                  <a:lnTo>
                    <a:pt x="402" y="58"/>
                  </a:lnTo>
                  <a:lnTo>
                    <a:pt x="404" y="57"/>
                  </a:lnTo>
                  <a:lnTo>
                    <a:pt x="406" y="57"/>
                  </a:lnTo>
                  <a:lnTo>
                    <a:pt x="408" y="57"/>
                  </a:lnTo>
                  <a:lnTo>
                    <a:pt x="410" y="56"/>
                  </a:lnTo>
                  <a:lnTo>
                    <a:pt x="412" y="56"/>
                  </a:lnTo>
                  <a:lnTo>
                    <a:pt x="414" y="56"/>
                  </a:lnTo>
                  <a:lnTo>
                    <a:pt x="416" y="55"/>
                  </a:lnTo>
                  <a:lnTo>
                    <a:pt x="418" y="55"/>
                  </a:lnTo>
                  <a:lnTo>
                    <a:pt x="420" y="55"/>
                  </a:lnTo>
                  <a:lnTo>
                    <a:pt x="422" y="54"/>
                  </a:lnTo>
                  <a:lnTo>
                    <a:pt x="424" y="54"/>
                  </a:lnTo>
                  <a:lnTo>
                    <a:pt x="426" y="54"/>
                  </a:lnTo>
                  <a:lnTo>
                    <a:pt x="428" y="54"/>
                  </a:lnTo>
                  <a:lnTo>
                    <a:pt x="430" y="53"/>
                  </a:lnTo>
                  <a:lnTo>
                    <a:pt x="432" y="53"/>
                  </a:lnTo>
                  <a:lnTo>
                    <a:pt x="434" y="53"/>
                  </a:lnTo>
                  <a:lnTo>
                    <a:pt x="436" y="52"/>
                  </a:lnTo>
                  <a:lnTo>
                    <a:pt x="438" y="52"/>
                  </a:lnTo>
                  <a:lnTo>
                    <a:pt x="440" y="52"/>
                  </a:lnTo>
                  <a:lnTo>
                    <a:pt x="442" y="51"/>
                  </a:lnTo>
                  <a:lnTo>
                    <a:pt x="444" y="51"/>
                  </a:lnTo>
                  <a:lnTo>
                    <a:pt x="446" y="51"/>
                  </a:lnTo>
                  <a:lnTo>
                    <a:pt x="448" y="50"/>
                  </a:lnTo>
                  <a:lnTo>
                    <a:pt x="450" y="50"/>
                  </a:lnTo>
                  <a:lnTo>
                    <a:pt x="452" y="50"/>
                  </a:lnTo>
                  <a:lnTo>
                    <a:pt x="454" y="50"/>
                  </a:lnTo>
                  <a:lnTo>
                    <a:pt x="456" y="49"/>
                  </a:lnTo>
                  <a:lnTo>
                    <a:pt x="458" y="49"/>
                  </a:lnTo>
                  <a:lnTo>
                    <a:pt x="460" y="49"/>
                  </a:lnTo>
                  <a:lnTo>
                    <a:pt x="462" y="48"/>
                  </a:lnTo>
                  <a:lnTo>
                    <a:pt x="464" y="48"/>
                  </a:lnTo>
                  <a:lnTo>
                    <a:pt x="466" y="48"/>
                  </a:lnTo>
                  <a:lnTo>
                    <a:pt x="468" y="47"/>
                  </a:lnTo>
                  <a:lnTo>
                    <a:pt x="470" y="47"/>
                  </a:lnTo>
                  <a:lnTo>
                    <a:pt x="472" y="47"/>
                  </a:lnTo>
                  <a:lnTo>
                    <a:pt x="474" y="47"/>
                  </a:lnTo>
                  <a:lnTo>
                    <a:pt x="476" y="46"/>
                  </a:lnTo>
                  <a:lnTo>
                    <a:pt x="478" y="46"/>
                  </a:lnTo>
                  <a:lnTo>
                    <a:pt x="480" y="46"/>
                  </a:lnTo>
                  <a:lnTo>
                    <a:pt x="482" y="45"/>
                  </a:lnTo>
                  <a:lnTo>
                    <a:pt x="484" y="45"/>
                  </a:lnTo>
                  <a:lnTo>
                    <a:pt x="486" y="45"/>
                  </a:lnTo>
                  <a:lnTo>
                    <a:pt x="488" y="45"/>
                  </a:lnTo>
                  <a:lnTo>
                    <a:pt x="490" y="44"/>
                  </a:lnTo>
                  <a:lnTo>
                    <a:pt x="492" y="44"/>
                  </a:lnTo>
                  <a:lnTo>
                    <a:pt x="494" y="44"/>
                  </a:lnTo>
                  <a:lnTo>
                    <a:pt x="496" y="43"/>
                  </a:lnTo>
                  <a:lnTo>
                    <a:pt x="498" y="43"/>
                  </a:lnTo>
                  <a:lnTo>
                    <a:pt x="500" y="43"/>
                  </a:lnTo>
                  <a:lnTo>
                    <a:pt x="502" y="43"/>
                  </a:lnTo>
                  <a:lnTo>
                    <a:pt x="504" y="42"/>
                  </a:lnTo>
                  <a:lnTo>
                    <a:pt x="506" y="42"/>
                  </a:lnTo>
                  <a:lnTo>
                    <a:pt x="508" y="42"/>
                  </a:lnTo>
                  <a:lnTo>
                    <a:pt x="510" y="41"/>
                  </a:lnTo>
                  <a:lnTo>
                    <a:pt x="512" y="41"/>
                  </a:lnTo>
                  <a:lnTo>
                    <a:pt x="514" y="41"/>
                  </a:lnTo>
                  <a:lnTo>
                    <a:pt x="516" y="41"/>
                  </a:lnTo>
                  <a:lnTo>
                    <a:pt x="518" y="40"/>
                  </a:lnTo>
                  <a:lnTo>
                    <a:pt x="520" y="40"/>
                  </a:lnTo>
                  <a:lnTo>
                    <a:pt x="522" y="40"/>
                  </a:lnTo>
                  <a:lnTo>
                    <a:pt x="524" y="39"/>
                  </a:lnTo>
                  <a:lnTo>
                    <a:pt x="526" y="39"/>
                  </a:lnTo>
                  <a:lnTo>
                    <a:pt x="528" y="39"/>
                  </a:lnTo>
                  <a:lnTo>
                    <a:pt x="530" y="39"/>
                  </a:lnTo>
                  <a:lnTo>
                    <a:pt x="532" y="38"/>
                  </a:lnTo>
                  <a:lnTo>
                    <a:pt x="534" y="38"/>
                  </a:lnTo>
                  <a:lnTo>
                    <a:pt x="536" y="38"/>
                  </a:lnTo>
                  <a:lnTo>
                    <a:pt x="538" y="38"/>
                  </a:lnTo>
                  <a:lnTo>
                    <a:pt x="540" y="37"/>
                  </a:lnTo>
                  <a:lnTo>
                    <a:pt x="542" y="37"/>
                  </a:lnTo>
                  <a:lnTo>
                    <a:pt x="544" y="37"/>
                  </a:lnTo>
                  <a:lnTo>
                    <a:pt x="546" y="36"/>
                  </a:lnTo>
                  <a:lnTo>
                    <a:pt x="548" y="36"/>
                  </a:lnTo>
                  <a:lnTo>
                    <a:pt x="550" y="36"/>
                  </a:lnTo>
                  <a:lnTo>
                    <a:pt x="552" y="36"/>
                  </a:lnTo>
                  <a:lnTo>
                    <a:pt x="554" y="35"/>
                  </a:lnTo>
                  <a:lnTo>
                    <a:pt x="556" y="35"/>
                  </a:lnTo>
                  <a:lnTo>
                    <a:pt x="558" y="35"/>
                  </a:lnTo>
                  <a:lnTo>
                    <a:pt x="560" y="35"/>
                  </a:lnTo>
                  <a:lnTo>
                    <a:pt x="562" y="34"/>
                  </a:lnTo>
                  <a:lnTo>
                    <a:pt x="564" y="34"/>
                  </a:lnTo>
                  <a:lnTo>
                    <a:pt x="566" y="34"/>
                  </a:lnTo>
                  <a:lnTo>
                    <a:pt x="568" y="33"/>
                  </a:lnTo>
                  <a:lnTo>
                    <a:pt x="570" y="33"/>
                  </a:lnTo>
                  <a:lnTo>
                    <a:pt x="572" y="33"/>
                  </a:lnTo>
                  <a:lnTo>
                    <a:pt x="574" y="33"/>
                  </a:lnTo>
                  <a:lnTo>
                    <a:pt x="576" y="32"/>
                  </a:lnTo>
                  <a:lnTo>
                    <a:pt x="578" y="32"/>
                  </a:lnTo>
                  <a:lnTo>
                    <a:pt x="580" y="32"/>
                  </a:lnTo>
                  <a:lnTo>
                    <a:pt x="582" y="32"/>
                  </a:lnTo>
                  <a:lnTo>
                    <a:pt x="584" y="31"/>
                  </a:lnTo>
                  <a:lnTo>
                    <a:pt x="586" y="31"/>
                  </a:lnTo>
                  <a:lnTo>
                    <a:pt x="588" y="31"/>
                  </a:lnTo>
                  <a:lnTo>
                    <a:pt x="590" y="31"/>
                  </a:lnTo>
                  <a:lnTo>
                    <a:pt x="592" y="30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8" y="29"/>
                  </a:lnTo>
                  <a:lnTo>
                    <a:pt x="600" y="29"/>
                  </a:lnTo>
                  <a:lnTo>
                    <a:pt x="602" y="29"/>
                  </a:lnTo>
                  <a:lnTo>
                    <a:pt x="604" y="29"/>
                  </a:lnTo>
                  <a:lnTo>
                    <a:pt x="606" y="28"/>
                  </a:lnTo>
                  <a:lnTo>
                    <a:pt x="608" y="28"/>
                  </a:lnTo>
                  <a:lnTo>
                    <a:pt x="610" y="28"/>
                  </a:lnTo>
                  <a:lnTo>
                    <a:pt x="612" y="28"/>
                  </a:lnTo>
                  <a:lnTo>
                    <a:pt x="614" y="27"/>
                  </a:lnTo>
                  <a:lnTo>
                    <a:pt x="616" y="27"/>
                  </a:lnTo>
                  <a:lnTo>
                    <a:pt x="618" y="27"/>
                  </a:lnTo>
                  <a:lnTo>
                    <a:pt x="620" y="27"/>
                  </a:lnTo>
                  <a:lnTo>
                    <a:pt x="622" y="26"/>
                  </a:lnTo>
                  <a:lnTo>
                    <a:pt x="624" y="26"/>
                  </a:lnTo>
                  <a:lnTo>
                    <a:pt x="626" y="26"/>
                  </a:lnTo>
                  <a:lnTo>
                    <a:pt x="628" y="26"/>
                  </a:lnTo>
                  <a:lnTo>
                    <a:pt x="630" y="25"/>
                  </a:lnTo>
                  <a:lnTo>
                    <a:pt x="632" y="25"/>
                  </a:lnTo>
                  <a:lnTo>
                    <a:pt x="634" y="25"/>
                  </a:lnTo>
                  <a:lnTo>
                    <a:pt x="636" y="25"/>
                  </a:lnTo>
                  <a:lnTo>
                    <a:pt x="638" y="24"/>
                  </a:lnTo>
                  <a:lnTo>
                    <a:pt x="640" y="24"/>
                  </a:lnTo>
                  <a:lnTo>
                    <a:pt x="642" y="24"/>
                  </a:lnTo>
                  <a:lnTo>
                    <a:pt x="644" y="24"/>
                  </a:lnTo>
                  <a:lnTo>
                    <a:pt x="646" y="23"/>
                  </a:lnTo>
                  <a:lnTo>
                    <a:pt x="648" y="23"/>
                  </a:lnTo>
                  <a:lnTo>
                    <a:pt x="650" y="23"/>
                  </a:lnTo>
                  <a:lnTo>
                    <a:pt x="652" y="23"/>
                  </a:lnTo>
                  <a:lnTo>
                    <a:pt x="654" y="22"/>
                  </a:lnTo>
                  <a:lnTo>
                    <a:pt x="656" y="22"/>
                  </a:lnTo>
                  <a:lnTo>
                    <a:pt x="658" y="22"/>
                  </a:lnTo>
                  <a:lnTo>
                    <a:pt x="660" y="22"/>
                  </a:lnTo>
                  <a:lnTo>
                    <a:pt x="662" y="21"/>
                  </a:lnTo>
                  <a:lnTo>
                    <a:pt x="664" y="21"/>
                  </a:lnTo>
                  <a:lnTo>
                    <a:pt x="666" y="21"/>
                  </a:lnTo>
                  <a:lnTo>
                    <a:pt x="668" y="21"/>
                  </a:lnTo>
                  <a:lnTo>
                    <a:pt x="670" y="20"/>
                  </a:lnTo>
                  <a:lnTo>
                    <a:pt x="672" y="20"/>
                  </a:lnTo>
                  <a:lnTo>
                    <a:pt x="674" y="20"/>
                  </a:lnTo>
                  <a:lnTo>
                    <a:pt x="676" y="20"/>
                  </a:lnTo>
                  <a:lnTo>
                    <a:pt x="678" y="19"/>
                  </a:lnTo>
                  <a:lnTo>
                    <a:pt x="680" y="19"/>
                  </a:lnTo>
                  <a:lnTo>
                    <a:pt x="682" y="19"/>
                  </a:lnTo>
                  <a:lnTo>
                    <a:pt x="684" y="19"/>
                  </a:lnTo>
                  <a:lnTo>
                    <a:pt x="686" y="18"/>
                  </a:lnTo>
                  <a:lnTo>
                    <a:pt x="688" y="18"/>
                  </a:lnTo>
                  <a:lnTo>
                    <a:pt x="690" y="18"/>
                  </a:lnTo>
                  <a:lnTo>
                    <a:pt x="692" y="18"/>
                  </a:lnTo>
                  <a:lnTo>
                    <a:pt x="694" y="17"/>
                  </a:lnTo>
                  <a:lnTo>
                    <a:pt x="696" y="17"/>
                  </a:lnTo>
                  <a:lnTo>
                    <a:pt x="698" y="17"/>
                  </a:lnTo>
                  <a:lnTo>
                    <a:pt x="700" y="17"/>
                  </a:lnTo>
                  <a:lnTo>
                    <a:pt x="702" y="16"/>
                  </a:lnTo>
                  <a:lnTo>
                    <a:pt x="704" y="16"/>
                  </a:lnTo>
                  <a:lnTo>
                    <a:pt x="706" y="16"/>
                  </a:lnTo>
                  <a:lnTo>
                    <a:pt x="708" y="16"/>
                  </a:lnTo>
                  <a:lnTo>
                    <a:pt x="710" y="15"/>
                  </a:lnTo>
                  <a:lnTo>
                    <a:pt x="712" y="15"/>
                  </a:lnTo>
                  <a:lnTo>
                    <a:pt x="714" y="15"/>
                  </a:lnTo>
                  <a:lnTo>
                    <a:pt x="716" y="15"/>
                  </a:lnTo>
                  <a:lnTo>
                    <a:pt x="718" y="14"/>
                  </a:lnTo>
                  <a:lnTo>
                    <a:pt x="720" y="14"/>
                  </a:lnTo>
                  <a:lnTo>
                    <a:pt x="722" y="14"/>
                  </a:lnTo>
                  <a:lnTo>
                    <a:pt x="724" y="14"/>
                  </a:lnTo>
                  <a:lnTo>
                    <a:pt x="726" y="14"/>
                  </a:lnTo>
                  <a:lnTo>
                    <a:pt x="728" y="13"/>
                  </a:lnTo>
                  <a:lnTo>
                    <a:pt x="730" y="13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2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1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10"/>
                  </a:lnTo>
                  <a:lnTo>
                    <a:pt x="758" y="10"/>
                  </a:lnTo>
                  <a:lnTo>
                    <a:pt x="760" y="10"/>
                  </a:lnTo>
                  <a:lnTo>
                    <a:pt x="762" y="9"/>
                  </a:lnTo>
                  <a:lnTo>
                    <a:pt x="764" y="9"/>
                  </a:lnTo>
                  <a:lnTo>
                    <a:pt x="766" y="9"/>
                  </a:lnTo>
                  <a:lnTo>
                    <a:pt x="768" y="9"/>
                  </a:lnTo>
                  <a:lnTo>
                    <a:pt x="770" y="8"/>
                  </a:lnTo>
                  <a:lnTo>
                    <a:pt x="772" y="8"/>
                  </a:lnTo>
                  <a:lnTo>
                    <a:pt x="774" y="8"/>
                  </a:lnTo>
                  <a:lnTo>
                    <a:pt x="776" y="8"/>
                  </a:lnTo>
                  <a:lnTo>
                    <a:pt x="778" y="7"/>
                  </a:lnTo>
                  <a:lnTo>
                    <a:pt x="780" y="7"/>
                  </a:lnTo>
                  <a:lnTo>
                    <a:pt x="782" y="7"/>
                  </a:lnTo>
                  <a:lnTo>
                    <a:pt x="784" y="7"/>
                  </a:lnTo>
                  <a:lnTo>
                    <a:pt x="786" y="7"/>
                  </a:lnTo>
                  <a:lnTo>
                    <a:pt x="788" y="6"/>
                  </a:lnTo>
                  <a:lnTo>
                    <a:pt x="790" y="6"/>
                  </a:lnTo>
                  <a:lnTo>
                    <a:pt x="792" y="6"/>
                  </a:lnTo>
                  <a:lnTo>
                    <a:pt x="794" y="6"/>
                  </a:lnTo>
                  <a:lnTo>
                    <a:pt x="796" y="5"/>
                  </a:lnTo>
                  <a:lnTo>
                    <a:pt x="798" y="5"/>
                  </a:lnTo>
                  <a:lnTo>
                    <a:pt x="800" y="5"/>
                  </a:lnTo>
                  <a:lnTo>
                    <a:pt x="802" y="5"/>
                  </a:lnTo>
                  <a:lnTo>
                    <a:pt x="804" y="5"/>
                  </a:lnTo>
                  <a:lnTo>
                    <a:pt x="806" y="4"/>
                  </a:lnTo>
                  <a:lnTo>
                    <a:pt x="808" y="4"/>
                  </a:lnTo>
                  <a:lnTo>
                    <a:pt x="810" y="4"/>
                  </a:lnTo>
                  <a:lnTo>
                    <a:pt x="812" y="4"/>
                  </a:lnTo>
                  <a:lnTo>
                    <a:pt x="814" y="3"/>
                  </a:lnTo>
                  <a:lnTo>
                    <a:pt x="816" y="3"/>
                  </a:lnTo>
                  <a:lnTo>
                    <a:pt x="818" y="3"/>
                  </a:lnTo>
                  <a:lnTo>
                    <a:pt x="820" y="3"/>
                  </a:lnTo>
                  <a:lnTo>
                    <a:pt x="822" y="2"/>
                  </a:lnTo>
                  <a:lnTo>
                    <a:pt x="824" y="2"/>
                  </a:lnTo>
                  <a:lnTo>
                    <a:pt x="826" y="2"/>
                  </a:lnTo>
                  <a:lnTo>
                    <a:pt x="828" y="2"/>
                  </a:lnTo>
                  <a:lnTo>
                    <a:pt x="830" y="2"/>
                  </a:lnTo>
                  <a:lnTo>
                    <a:pt x="832" y="1"/>
                  </a:lnTo>
                  <a:lnTo>
                    <a:pt x="834" y="1"/>
                  </a:lnTo>
                  <a:lnTo>
                    <a:pt x="836" y="1"/>
                  </a:lnTo>
                  <a:lnTo>
                    <a:pt x="838" y="1"/>
                  </a:lnTo>
                  <a:lnTo>
                    <a:pt x="840" y="0"/>
                  </a:lnTo>
                  <a:lnTo>
                    <a:pt x="842" y="0"/>
                  </a:lnTo>
                  <a:lnTo>
                    <a:pt x="844" y="0"/>
                  </a:lnTo>
                  <a:lnTo>
                    <a:pt x="845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228" name="Rectangle 86"/>
            <p:cNvSpPr>
              <a:spLocks noChangeArrowheads="1"/>
            </p:cNvSpPr>
            <p:nvPr/>
          </p:nvSpPr>
          <p:spPr bwMode="auto">
            <a:xfrm>
              <a:off x="-189" y="1123"/>
              <a:ext cx="2851" cy="264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88" name="Oval 87"/>
          <p:cNvSpPr/>
          <p:nvPr/>
        </p:nvSpPr>
        <p:spPr>
          <a:xfrm>
            <a:off x="1965325" y="1882775"/>
            <a:ext cx="750888" cy="3698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2" name="Object 87"/>
          <p:cNvGraphicFramePr>
            <a:graphicFrameLocks noChangeAspect="1"/>
          </p:cNvGraphicFramePr>
          <p:nvPr/>
        </p:nvGraphicFramePr>
        <p:xfrm>
          <a:off x="382588" y="2386013"/>
          <a:ext cx="12080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336" imgH="177723" progId="Equation.DSMT4">
                  <p:embed/>
                </p:oleObj>
              </mc:Choice>
              <mc:Fallback>
                <p:oleObj name="Equation" r:id="rId7" imgW="609336" imgH="177723" progId="Equation.DSMT4">
                  <p:embed/>
                  <p:pic>
                    <p:nvPicPr>
                      <p:cNvPr id="2052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2386013"/>
                        <a:ext cx="12080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88"/>
          <p:cNvGraphicFramePr>
            <a:graphicFrameLocks noChangeAspect="1"/>
          </p:cNvGraphicFramePr>
          <p:nvPr/>
        </p:nvGraphicFramePr>
        <p:xfrm>
          <a:off x="846138" y="2778125"/>
          <a:ext cx="9318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177723" progId="Equation.DSMT4">
                  <p:embed/>
                </p:oleObj>
              </mc:Choice>
              <mc:Fallback>
                <p:oleObj name="Equation" r:id="rId9" imgW="469696" imgH="177723" progId="Equation.DSMT4">
                  <p:embed/>
                  <p:pic>
                    <p:nvPicPr>
                      <p:cNvPr id="2053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2778125"/>
                        <a:ext cx="9318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Oval 90"/>
          <p:cNvSpPr/>
          <p:nvPr/>
        </p:nvSpPr>
        <p:spPr>
          <a:xfrm>
            <a:off x="758825" y="5614988"/>
            <a:ext cx="7143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Oval 91"/>
          <p:cNvSpPr/>
          <p:nvPr/>
        </p:nvSpPr>
        <p:spPr>
          <a:xfrm>
            <a:off x="6265863" y="1830388"/>
            <a:ext cx="954087" cy="4079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4" name="Object 89"/>
          <p:cNvGraphicFramePr>
            <a:graphicFrameLocks noChangeAspect="1"/>
          </p:cNvGraphicFramePr>
          <p:nvPr/>
        </p:nvGraphicFramePr>
        <p:xfrm>
          <a:off x="4167188" y="2247900"/>
          <a:ext cx="13589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502" imgH="177723" progId="Equation.DSMT4">
                  <p:embed/>
                </p:oleObj>
              </mc:Choice>
              <mc:Fallback>
                <p:oleObj name="Equation" r:id="rId11" imgW="685502" imgH="177723" progId="Equation.DSMT4">
                  <p:embed/>
                  <p:pic>
                    <p:nvPicPr>
                      <p:cNvPr id="2054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7188" y="2247900"/>
                        <a:ext cx="13589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90"/>
          <p:cNvGraphicFramePr>
            <a:graphicFrameLocks noChangeAspect="1"/>
          </p:cNvGraphicFramePr>
          <p:nvPr/>
        </p:nvGraphicFramePr>
        <p:xfrm>
          <a:off x="4664075" y="2708275"/>
          <a:ext cx="9064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002" imgH="177723" progId="Equation.DSMT4">
                  <p:embed/>
                </p:oleObj>
              </mc:Choice>
              <mc:Fallback>
                <p:oleObj name="Equation" r:id="rId13" imgW="457002" imgH="177723" progId="Equation.DSMT4">
                  <p:embed/>
                  <p:pic>
                    <p:nvPicPr>
                      <p:cNvPr id="2055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2708275"/>
                        <a:ext cx="9064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91"/>
          <p:cNvGraphicFramePr>
            <a:graphicFrameLocks noChangeAspect="1"/>
          </p:cNvGraphicFramePr>
          <p:nvPr/>
        </p:nvGraphicFramePr>
        <p:xfrm>
          <a:off x="4829175" y="3100388"/>
          <a:ext cx="7302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177723" progId="Equation.DSMT4">
                  <p:embed/>
                </p:oleObj>
              </mc:Choice>
              <mc:Fallback>
                <p:oleObj name="Equation" r:id="rId15" imgW="368140" imgH="177723" progId="Equation.DSMT4">
                  <p:embed/>
                  <p:pic>
                    <p:nvPicPr>
                      <p:cNvPr id="2056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9175" y="3100388"/>
                        <a:ext cx="7302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95"/>
          <p:cNvGrpSpPr>
            <a:grpSpLocks noChangeAspect="1"/>
          </p:cNvGrpSpPr>
          <p:nvPr/>
        </p:nvGrpSpPr>
        <p:grpSpPr bwMode="auto">
          <a:xfrm>
            <a:off x="4376738" y="3525838"/>
            <a:ext cx="4003675" cy="3262312"/>
            <a:chOff x="2757" y="2178"/>
            <a:chExt cx="2522" cy="2055"/>
          </a:xfrm>
        </p:grpSpPr>
        <p:sp>
          <p:nvSpPr>
            <p:cNvPr id="2067" name="AutoShape 94"/>
            <p:cNvSpPr>
              <a:spLocks noChangeAspect="1" noChangeArrowheads="1" noTextEdit="1"/>
            </p:cNvSpPr>
            <p:nvPr/>
          </p:nvSpPr>
          <p:spPr bwMode="auto">
            <a:xfrm>
              <a:off x="2757" y="2178"/>
              <a:ext cx="2522" cy="2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68" name="Rectangle 96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069" name="Line 97"/>
            <p:cNvSpPr>
              <a:spLocks noChangeShapeType="1"/>
            </p:cNvSpPr>
            <p:nvPr/>
          </p:nvSpPr>
          <p:spPr bwMode="auto">
            <a:xfrm flipV="1">
              <a:off x="295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0" name="Line 98"/>
            <p:cNvSpPr>
              <a:spLocks noChangeShapeType="1"/>
            </p:cNvSpPr>
            <p:nvPr/>
          </p:nvSpPr>
          <p:spPr bwMode="auto">
            <a:xfrm flipV="1">
              <a:off x="295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Line 99"/>
            <p:cNvSpPr>
              <a:spLocks noChangeShapeType="1"/>
            </p:cNvSpPr>
            <p:nvPr/>
          </p:nvSpPr>
          <p:spPr bwMode="auto">
            <a:xfrm flipV="1">
              <a:off x="314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100"/>
            <p:cNvSpPr>
              <a:spLocks noChangeShapeType="1"/>
            </p:cNvSpPr>
            <p:nvPr/>
          </p:nvSpPr>
          <p:spPr bwMode="auto">
            <a:xfrm flipV="1">
              <a:off x="314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101"/>
            <p:cNvSpPr>
              <a:spLocks noChangeShapeType="1"/>
            </p:cNvSpPr>
            <p:nvPr/>
          </p:nvSpPr>
          <p:spPr bwMode="auto">
            <a:xfrm flipV="1">
              <a:off x="353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02"/>
            <p:cNvSpPr>
              <a:spLocks noChangeShapeType="1"/>
            </p:cNvSpPr>
            <p:nvPr/>
          </p:nvSpPr>
          <p:spPr bwMode="auto">
            <a:xfrm flipV="1">
              <a:off x="353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03"/>
            <p:cNvSpPr>
              <a:spLocks noChangeShapeType="1"/>
            </p:cNvSpPr>
            <p:nvPr/>
          </p:nvSpPr>
          <p:spPr bwMode="auto">
            <a:xfrm flipV="1">
              <a:off x="372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04"/>
            <p:cNvSpPr>
              <a:spLocks noChangeShapeType="1"/>
            </p:cNvSpPr>
            <p:nvPr/>
          </p:nvSpPr>
          <p:spPr bwMode="auto">
            <a:xfrm flipV="1">
              <a:off x="372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05"/>
            <p:cNvSpPr>
              <a:spLocks noChangeShapeType="1"/>
            </p:cNvSpPr>
            <p:nvPr/>
          </p:nvSpPr>
          <p:spPr bwMode="auto">
            <a:xfrm flipV="1">
              <a:off x="391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06"/>
            <p:cNvSpPr>
              <a:spLocks noChangeShapeType="1"/>
            </p:cNvSpPr>
            <p:nvPr/>
          </p:nvSpPr>
          <p:spPr bwMode="auto">
            <a:xfrm flipV="1">
              <a:off x="392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07"/>
            <p:cNvSpPr>
              <a:spLocks noChangeShapeType="1"/>
            </p:cNvSpPr>
            <p:nvPr/>
          </p:nvSpPr>
          <p:spPr bwMode="auto">
            <a:xfrm flipV="1">
              <a:off x="411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08"/>
            <p:cNvSpPr>
              <a:spLocks noChangeShapeType="1"/>
            </p:cNvSpPr>
            <p:nvPr/>
          </p:nvSpPr>
          <p:spPr bwMode="auto">
            <a:xfrm flipV="1">
              <a:off x="4114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09"/>
            <p:cNvSpPr>
              <a:spLocks noChangeShapeType="1"/>
            </p:cNvSpPr>
            <p:nvPr/>
          </p:nvSpPr>
          <p:spPr bwMode="auto">
            <a:xfrm flipV="1">
              <a:off x="430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110"/>
            <p:cNvSpPr>
              <a:spLocks noChangeShapeType="1"/>
            </p:cNvSpPr>
            <p:nvPr/>
          </p:nvSpPr>
          <p:spPr bwMode="auto">
            <a:xfrm flipV="1">
              <a:off x="4309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111"/>
            <p:cNvSpPr>
              <a:spLocks noChangeShapeType="1"/>
            </p:cNvSpPr>
            <p:nvPr/>
          </p:nvSpPr>
          <p:spPr bwMode="auto">
            <a:xfrm flipV="1">
              <a:off x="449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112"/>
            <p:cNvSpPr>
              <a:spLocks noChangeShapeType="1"/>
            </p:cNvSpPr>
            <p:nvPr/>
          </p:nvSpPr>
          <p:spPr bwMode="auto">
            <a:xfrm flipV="1">
              <a:off x="450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113"/>
            <p:cNvSpPr>
              <a:spLocks noChangeShapeType="1"/>
            </p:cNvSpPr>
            <p:nvPr/>
          </p:nvSpPr>
          <p:spPr bwMode="auto">
            <a:xfrm flipV="1">
              <a:off x="469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114"/>
            <p:cNvSpPr>
              <a:spLocks noChangeShapeType="1"/>
            </p:cNvSpPr>
            <p:nvPr/>
          </p:nvSpPr>
          <p:spPr bwMode="auto">
            <a:xfrm flipV="1">
              <a:off x="469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115"/>
            <p:cNvSpPr>
              <a:spLocks noChangeShapeType="1"/>
            </p:cNvSpPr>
            <p:nvPr/>
          </p:nvSpPr>
          <p:spPr bwMode="auto">
            <a:xfrm flipV="1">
              <a:off x="4885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116"/>
            <p:cNvSpPr>
              <a:spLocks noChangeShapeType="1"/>
            </p:cNvSpPr>
            <p:nvPr/>
          </p:nvSpPr>
          <p:spPr bwMode="auto">
            <a:xfrm flipV="1">
              <a:off x="4887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117"/>
            <p:cNvSpPr>
              <a:spLocks noChangeShapeType="1"/>
            </p:cNvSpPr>
            <p:nvPr/>
          </p:nvSpPr>
          <p:spPr bwMode="auto">
            <a:xfrm flipV="1">
              <a:off x="5080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118"/>
            <p:cNvSpPr>
              <a:spLocks noChangeShapeType="1"/>
            </p:cNvSpPr>
            <p:nvPr/>
          </p:nvSpPr>
          <p:spPr bwMode="auto">
            <a:xfrm flipV="1">
              <a:off x="5082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119"/>
            <p:cNvSpPr>
              <a:spLocks noChangeShapeType="1"/>
            </p:cNvSpPr>
            <p:nvPr/>
          </p:nvSpPr>
          <p:spPr bwMode="auto">
            <a:xfrm>
              <a:off x="2762" y="3996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120"/>
            <p:cNvSpPr>
              <a:spLocks noChangeShapeType="1"/>
            </p:cNvSpPr>
            <p:nvPr/>
          </p:nvSpPr>
          <p:spPr bwMode="auto">
            <a:xfrm>
              <a:off x="2762" y="400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121"/>
            <p:cNvSpPr>
              <a:spLocks noChangeShapeType="1"/>
            </p:cNvSpPr>
            <p:nvPr/>
          </p:nvSpPr>
          <p:spPr bwMode="auto">
            <a:xfrm>
              <a:off x="2762" y="377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122"/>
            <p:cNvSpPr>
              <a:spLocks noChangeShapeType="1"/>
            </p:cNvSpPr>
            <p:nvPr/>
          </p:nvSpPr>
          <p:spPr bwMode="auto">
            <a:xfrm>
              <a:off x="2762" y="377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123"/>
            <p:cNvSpPr>
              <a:spLocks noChangeShapeType="1"/>
            </p:cNvSpPr>
            <p:nvPr/>
          </p:nvSpPr>
          <p:spPr bwMode="auto">
            <a:xfrm>
              <a:off x="2762" y="3315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124"/>
            <p:cNvSpPr>
              <a:spLocks noChangeShapeType="1"/>
            </p:cNvSpPr>
            <p:nvPr/>
          </p:nvSpPr>
          <p:spPr bwMode="auto">
            <a:xfrm>
              <a:off x="2762" y="331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125"/>
            <p:cNvSpPr>
              <a:spLocks noChangeShapeType="1"/>
            </p:cNvSpPr>
            <p:nvPr/>
          </p:nvSpPr>
          <p:spPr bwMode="auto">
            <a:xfrm>
              <a:off x="2762" y="3089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126"/>
            <p:cNvSpPr>
              <a:spLocks noChangeShapeType="1"/>
            </p:cNvSpPr>
            <p:nvPr/>
          </p:nvSpPr>
          <p:spPr bwMode="auto">
            <a:xfrm>
              <a:off x="2762" y="309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127"/>
            <p:cNvSpPr>
              <a:spLocks noChangeShapeType="1"/>
            </p:cNvSpPr>
            <p:nvPr/>
          </p:nvSpPr>
          <p:spPr bwMode="auto">
            <a:xfrm>
              <a:off x="2762" y="286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128"/>
            <p:cNvSpPr>
              <a:spLocks noChangeShapeType="1"/>
            </p:cNvSpPr>
            <p:nvPr/>
          </p:nvSpPr>
          <p:spPr bwMode="auto">
            <a:xfrm>
              <a:off x="2762" y="286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129"/>
            <p:cNvSpPr>
              <a:spLocks noChangeShapeType="1"/>
            </p:cNvSpPr>
            <p:nvPr/>
          </p:nvSpPr>
          <p:spPr bwMode="auto">
            <a:xfrm>
              <a:off x="2762" y="2633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130"/>
            <p:cNvSpPr>
              <a:spLocks noChangeShapeType="1"/>
            </p:cNvSpPr>
            <p:nvPr/>
          </p:nvSpPr>
          <p:spPr bwMode="auto">
            <a:xfrm>
              <a:off x="2762" y="26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31"/>
            <p:cNvSpPr>
              <a:spLocks noChangeShapeType="1"/>
            </p:cNvSpPr>
            <p:nvPr/>
          </p:nvSpPr>
          <p:spPr bwMode="auto">
            <a:xfrm>
              <a:off x="2762" y="240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32"/>
            <p:cNvSpPr>
              <a:spLocks noChangeShapeType="1"/>
            </p:cNvSpPr>
            <p:nvPr/>
          </p:nvSpPr>
          <p:spPr bwMode="auto">
            <a:xfrm>
              <a:off x="2762" y="2411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133"/>
            <p:cNvSpPr>
              <a:spLocks noChangeShapeType="1"/>
            </p:cNvSpPr>
            <p:nvPr/>
          </p:nvSpPr>
          <p:spPr bwMode="auto">
            <a:xfrm>
              <a:off x="2762" y="3537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134"/>
            <p:cNvSpPr>
              <a:spLocks noChangeShapeType="1"/>
            </p:cNvSpPr>
            <p:nvPr/>
          </p:nvSpPr>
          <p:spPr bwMode="auto">
            <a:xfrm>
              <a:off x="2762" y="3540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135"/>
            <p:cNvSpPr>
              <a:spLocks noChangeShapeType="1"/>
            </p:cNvSpPr>
            <p:nvPr/>
          </p:nvSpPr>
          <p:spPr bwMode="auto">
            <a:xfrm>
              <a:off x="2762" y="3544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36"/>
            <p:cNvSpPr>
              <a:spLocks noChangeShapeType="1"/>
            </p:cNvSpPr>
            <p:nvPr/>
          </p:nvSpPr>
          <p:spPr bwMode="auto">
            <a:xfrm>
              <a:off x="2762" y="3548"/>
              <a:ext cx="251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Rectangle 137"/>
            <p:cNvSpPr>
              <a:spLocks noChangeArrowheads="1"/>
            </p:cNvSpPr>
            <p:nvPr/>
          </p:nvSpPr>
          <p:spPr bwMode="auto">
            <a:xfrm>
              <a:off x="5225" y="3422"/>
              <a:ext cx="4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10" name="Freeform 138"/>
            <p:cNvSpPr>
              <a:spLocks/>
            </p:cNvSpPr>
            <p:nvPr/>
          </p:nvSpPr>
          <p:spPr bwMode="auto">
            <a:xfrm>
              <a:off x="5249" y="3510"/>
              <a:ext cx="23" cy="69"/>
            </a:xfrm>
            <a:custGeom>
              <a:avLst/>
              <a:gdLst>
                <a:gd name="T0" fmla="*/ 0 w 23"/>
                <a:gd name="T1" fmla="*/ 0 h 69"/>
                <a:gd name="T2" fmla="*/ 23 w 23"/>
                <a:gd name="T3" fmla="*/ 34 h 69"/>
                <a:gd name="T4" fmla="*/ 0 w 23"/>
                <a:gd name="T5" fmla="*/ 69 h 69"/>
                <a:gd name="T6" fmla="*/ 0 w 23"/>
                <a:gd name="T7" fmla="*/ 0 h 6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69"/>
                <a:gd name="T14" fmla="*/ 23 w 23"/>
                <a:gd name="T15" fmla="*/ 69 h 6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69">
                  <a:moveTo>
                    <a:pt x="0" y="0"/>
                  </a:moveTo>
                  <a:lnTo>
                    <a:pt x="23" y="34"/>
                  </a:lnTo>
                  <a:lnTo>
                    <a:pt x="0" y="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11" name="Line 139"/>
            <p:cNvSpPr>
              <a:spLocks noChangeShapeType="1"/>
            </p:cNvSpPr>
            <p:nvPr/>
          </p:nvSpPr>
          <p:spPr bwMode="auto">
            <a:xfrm flipV="1">
              <a:off x="3336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140"/>
            <p:cNvSpPr>
              <a:spLocks noChangeShapeType="1"/>
            </p:cNvSpPr>
            <p:nvPr/>
          </p:nvSpPr>
          <p:spPr bwMode="auto">
            <a:xfrm flipV="1">
              <a:off x="3338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141"/>
            <p:cNvSpPr>
              <a:spLocks noChangeShapeType="1"/>
            </p:cNvSpPr>
            <p:nvPr/>
          </p:nvSpPr>
          <p:spPr bwMode="auto">
            <a:xfrm flipV="1">
              <a:off x="3341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142"/>
            <p:cNvSpPr>
              <a:spLocks noChangeShapeType="1"/>
            </p:cNvSpPr>
            <p:nvPr/>
          </p:nvSpPr>
          <p:spPr bwMode="auto">
            <a:xfrm flipV="1">
              <a:off x="3343" y="2182"/>
              <a:ext cx="1" cy="2043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Rectangle 143"/>
            <p:cNvSpPr>
              <a:spLocks noChangeArrowheads="1"/>
            </p:cNvSpPr>
            <p:nvPr/>
          </p:nvSpPr>
          <p:spPr bwMode="auto">
            <a:xfrm>
              <a:off x="3370" y="2174"/>
              <a:ext cx="4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16" name="Freeform 144"/>
            <p:cNvSpPr>
              <a:spLocks/>
            </p:cNvSpPr>
            <p:nvPr/>
          </p:nvSpPr>
          <p:spPr bwMode="auto">
            <a:xfrm>
              <a:off x="3319" y="2186"/>
              <a:ext cx="44" cy="34"/>
            </a:xfrm>
            <a:custGeom>
              <a:avLst/>
              <a:gdLst>
                <a:gd name="T0" fmla="*/ 0 w 44"/>
                <a:gd name="T1" fmla="*/ 34 h 34"/>
                <a:gd name="T2" fmla="*/ 22 w 44"/>
                <a:gd name="T3" fmla="*/ 0 h 34"/>
                <a:gd name="T4" fmla="*/ 44 w 44"/>
                <a:gd name="T5" fmla="*/ 34 h 34"/>
                <a:gd name="T6" fmla="*/ 0 w 44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34"/>
                <a:gd name="T14" fmla="*/ 44 w 44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34">
                  <a:moveTo>
                    <a:pt x="0" y="34"/>
                  </a:moveTo>
                  <a:lnTo>
                    <a:pt x="22" y="0"/>
                  </a:lnTo>
                  <a:lnTo>
                    <a:pt x="44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17" name="Rectangle 145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18" name="Line 146"/>
            <p:cNvSpPr>
              <a:spLocks noChangeShapeType="1"/>
            </p:cNvSpPr>
            <p:nvPr/>
          </p:nvSpPr>
          <p:spPr bwMode="auto">
            <a:xfrm>
              <a:off x="295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Rectangle 147"/>
            <p:cNvSpPr>
              <a:spLocks noChangeArrowheads="1"/>
            </p:cNvSpPr>
            <p:nvPr/>
          </p:nvSpPr>
          <p:spPr bwMode="auto">
            <a:xfrm>
              <a:off x="2929" y="3567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20" name="Line 148"/>
            <p:cNvSpPr>
              <a:spLocks noChangeShapeType="1"/>
            </p:cNvSpPr>
            <p:nvPr/>
          </p:nvSpPr>
          <p:spPr bwMode="auto">
            <a:xfrm>
              <a:off x="314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Rectangle 149"/>
            <p:cNvSpPr>
              <a:spLocks noChangeArrowheads="1"/>
            </p:cNvSpPr>
            <p:nvPr/>
          </p:nvSpPr>
          <p:spPr bwMode="auto">
            <a:xfrm>
              <a:off x="3124" y="3567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2122" name="Rectangle 150"/>
            <p:cNvSpPr>
              <a:spLocks noChangeArrowheads="1"/>
            </p:cNvSpPr>
            <p:nvPr/>
          </p:nvSpPr>
          <p:spPr bwMode="auto">
            <a:xfrm>
              <a:off x="3351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123" name="Line 151"/>
            <p:cNvSpPr>
              <a:spLocks noChangeShapeType="1"/>
            </p:cNvSpPr>
            <p:nvPr/>
          </p:nvSpPr>
          <p:spPr bwMode="auto">
            <a:xfrm>
              <a:off x="353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Rectangle 152"/>
            <p:cNvSpPr>
              <a:spLocks noChangeArrowheads="1"/>
            </p:cNvSpPr>
            <p:nvPr/>
          </p:nvSpPr>
          <p:spPr bwMode="auto">
            <a:xfrm>
              <a:off x="3538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25" name="Line 153"/>
            <p:cNvSpPr>
              <a:spLocks noChangeShapeType="1"/>
            </p:cNvSpPr>
            <p:nvPr/>
          </p:nvSpPr>
          <p:spPr bwMode="auto">
            <a:xfrm>
              <a:off x="372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Rectangle 154"/>
            <p:cNvSpPr>
              <a:spLocks noChangeArrowheads="1"/>
            </p:cNvSpPr>
            <p:nvPr/>
          </p:nvSpPr>
          <p:spPr bwMode="auto">
            <a:xfrm>
              <a:off x="3730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27" name="Line 155"/>
            <p:cNvSpPr>
              <a:spLocks noChangeShapeType="1"/>
            </p:cNvSpPr>
            <p:nvPr/>
          </p:nvSpPr>
          <p:spPr bwMode="auto">
            <a:xfrm>
              <a:off x="392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Rectangle 156"/>
            <p:cNvSpPr>
              <a:spLocks noChangeArrowheads="1"/>
            </p:cNvSpPr>
            <p:nvPr/>
          </p:nvSpPr>
          <p:spPr bwMode="auto">
            <a:xfrm>
              <a:off x="3924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29" name="Line 157"/>
            <p:cNvSpPr>
              <a:spLocks noChangeShapeType="1"/>
            </p:cNvSpPr>
            <p:nvPr/>
          </p:nvSpPr>
          <p:spPr bwMode="auto">
            <a:xfrm>
              <a:off x="4114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Rectangle 158"/>
            <p:cNvSpPr>
              <a:spLocks noChangeArrowheads="1"/>
            </p:cNvSpPr>
            <p:nvPr/>
          </p:nvSpPr>
          <p:spPr bwMode="auto">
            <a:xfrm>
              <a:off x="4117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31" name="Line 159"/>
            <p:cNvSpPr>
              <a:spLocks noChangeShapeType="1"/>
            </p:cNvSpPr>
            <p:nvPr/>
          </p:nvSpPr>
          <p:spPr bwMode="auto">
            <a:xfrm>
              <a:off x="4309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Rectangle 160"/>
            <p:cNvSpPr>
              <a:spLocks noChangeArrowheads="1"/>
            </p:cNvSpPr>
            <p:nvPr/>
          </p:nvSpPr>
          <p:spPr bwMode="auto">
            <a:xfrm>
              <a:off x="4311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33" name="Line 161"/>
            <p:cNvSpPr>
              <a:spLocks noChangeShapeType="1"/>
            </p:cNvSpPr>
            <p:nvPr/>
          </p:nvSpPr>
          <p:spPr bwMode="auto">
            <a:xfrm>
              <a:off x="4501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Rectangle 162"/>
            <p:cNvSpPr>
              <a:spLocks noChangeArrowheads="1"/>
            </p:cNvSpPr>
            <p:nvPr/>
          </p:nvSpPr>
          <p:spPr bwMode="auto">
            <a:xfrm>
              <a:off x="4503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35" name="Line 163"/>
            <p:cNvSpPr>
              <a:spLocks noChangeShapeType="1"/>
            </p:cNvSpPr>
            <p:nvPr/>
          </p:nvSpPr>
          <p:spPr bwMode="auto">
            <a:xfrm>
              <a:off x="4695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Rectangle 164"/>
            <p:cNvSpPr>
              <a:spLocks noChangeArrowheads="1"/>
            </p:cNvSpPr>
            <p:nvPr/>
          </p:nvSpPr>
          <p:spPr bwMode="auto">
            <a:xfrm>
              <a:off x="4698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37" name="Line 165"/>
            <p:cNvSpPr>
              <a:spLocks noChangeShapeType="1"/>
            </p:cNvSpPr>
            <p:nvPr/>
          </p:nvSpPr>
          <p:spPr bwMode="auto">
            <a:xfrm>
              <a:off x="4887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Rectangle 166"/>
            <p:cNvSpPr>
              <a:spLocks noChangeArrowheads="1"/>
            </p:cNvSpPr>
            <p:nvPr/>
          </p:nvSpPr>
          <p:spPr bwMode="auto">
            <a:xfrm>
              <a:off x="4890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139" name="Line 167"/>
            <p:cNvSpPr>
              <a:spLocks noChangeShapeType="1"/>
            </p:cNvSpPr>
            <p:nvPr/>
          </p:nvSpPr>
          <p:spPr bwMode="auto">
            <a:xfrm>
              <a:off x="5082" y="3525"/>
              <a:ext cx="1" cy="4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Rectangle 168"/>
            <p:cNvSpPr>
              <a:spLocks noChangeArrowheads="1"/>
            </p:cNvSpPr>
            <p:nvPr/>
          </p:nvSpPr>
          <p:spPr bwMode="auto">
            <a:xfrm>
              <a:off x="5084" y="3567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2141" name="Rectangle 169"/>
            <p:cNvSpPr>
              <a:spLocks noChangeArrowheads="1"/>
            </p:cNvSpPr>
            <p:nvPr/>
          </p:nvSpPr>
          <p:spPr bwMode="auto">
            <a:xfrm>
              <a:off x="3277" y="3961"/>
              <a:ext cx="7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142" name="Line 170"/>
            <p:cNvSpPr>
              <a:spLocks noChangeShapeType="1"/>
            </p:cNvSpPr>
            <p:nvPr/>
          </p:nvSpPr>
          <p:spPr bwMode="auto">
            <a:xfrm>
              <a:off x="3328" y="4000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Rectangle 171"/>
            <p:cNvSpPr>
              <a:spLocks noChangeArrowheads="1"/>
            </p:cNvSpPr>
            <p:nvPr/>
          </p:nvSpPr>
          <p:spPr bwMode="auto">
            <a:xfrm>
              <a:off x="3301" y="3054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44" name="Line 172"/>
            <p:cNvSpPr>
              <a:spLocks noChangeShapeType="1"/>
            </p:cNvSpPr>
            <p:nvPr/>
          </p:nvSpPr>
          <p:spPr bwMode="auto">
            <a:xfrm>
              <a:off x="3328" y="309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Rectangle 173"/>
            <p:cNvSpPr>
              <a:spLocks noChangeArrowheads="1"/>
            </p:cNvSpPr>
            <p:nvPr/>
          </p:nvSpPr>
          <p:spPr bwMode="auto">
            <a:xfrm>
              <a:off x="3301" y="2599"/>
              <a:ext cx="4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46" name="Line 174"/>
            <p:cNvSpPr>
              <a:spLocks noChangeShapeType="1"/>
            </p:cNvSpPr>
            <p:nvPr/>
          </p:nvSpPr>
          <p:spPr bwMode="auto">
            <a:xfrm>
              <a:off x="3328" y="263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7" name="Freeform 175"/>
            <p:cNvSpPr>
              <a:spLocks/>
            </p:cNvSpPr>
            <p:nvPr/>
          </p:nvSpPr>
          <p:spPr bwMode="auto">
            <a:xfrm>
              <a:off x="3922" y="3437"/>
              <a:ext cx="22" cy="107"/>
            </a:xfrm>
            <a:custGeom>
              <a:avLst/>
              <a:gdLst>
                <a:gd name="T0" fmla="*/ 22 w 9"/>
                <a:gd name="T1" fmla="*/ 0 h 28"/>
                <a:gd name="T2" fmla="*/ 17 w 9"/>
                <a:gd name="T3" fmla="*/ 11 h 28"/>
                <a:gd name="T4" fmla="*/ 12 w 9"/>
                <a:gd name="T5" fmla="*/ 27 h 28"/>
                <a:gd name="T6" fmla="*/ 7 w 9"/>
                <a:gd name="T7" fmla="*/ 42 h 28"/>
                <a:gd name="T8" fmla="*/ 2 w 9"/>
                <a:gd name="T9" fmla="*/ 69 h 28"/>
                <a:gd name="T10" fmla="*/ 0 w 9"/>
                <a:gd name="T11" fmla="*/ 92 h 28"/>
                <a:gd name="T12" fmla="*/ 0 w 9"/>
                <a:gd name="T13" fmla="*/ 96 h 28"/>
                <a:gd name="T14" fmla="*/ 0 w 9"/>
                <a:gd name="T15" fmla="*/ 99 h 28"/>
                <a:gd name="T16" fmla="*/ 0 w 9"/>
                <a:gd name="T17" fmla="*/ 103 h 28"/>
                <a:gd name="T18" fmla="*/ 0 w 9"/>
                <a:gd name="T19" fmla="*/ 107 h 28"/>
                <a:gd name="T20" fmla="*/ 0 w 9"/>
                <a:gd name="T21" fmla="*/ 107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28"/>
                <a:gd name="T35" fmla="*/ 9 w 9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28">
                  <a:moveTo>
                    <a:pt x="9" y="0"/>
                  </a:moveTo>
                  <a:lnTo>
                    <a:pt x="7" y="3"/>
                  </a:lnTo>
                  <a:lnTo>
                    <a:pt x="5" y="7"/>
                  </a:lnTo>
                  <a:lnTo>
                    <a:pt x="3" y="11"/>
                  </a:lnTo>
                  <a:lnTo>
                    <a:pt x="1" y="18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0" y="28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48" name="Freeform 176"/>
            <p:cNvSpPr>
              <a:spLocks/>
            </p:cNvSpPr>
            <p:nvPr/>
          </p:nvSpPr>
          <p:spPr bwMode="auto">
            <a:xfrm>
              <a:off x="3944" y="2698"/>
              <a:ext cx="1333" cy="739"/>
            </a:xfrm>
            <a:custGeom>
              <a:avLst/>
              <a:gdLst>
                <a:gd name="T0" fmla="*/ 20 w 541"/>
                <a:gd name="T1" fmla="*/ 697 h 193"/>
                <a:gd name="T2" fmla="*/ 44 w 541"/>
                <a:gd name="T3" fmla="*/ 659 h 193"/>
                <a:gd name="T4" fmla="*/ 69 w 541"/>
                <a:gd name="T5" fmla="*/ 628 h 193"/>
                <a:gd name="T6" fmla="*/ 94 w 541"/>
                <a:gd name="T7" fmla="*/ 597 h 193"/>
                <a:gd name="T8" fmla="*/ 118 w 541"/>
                <a:gd name="T9" fmla="*/ 574 h 193"/>
                <a:gd name="T10" fmla="*/ 143 w 541"/>
                <a:gd name="T11" fmla="*/ 551 h 193"/>
                <a:gd name="T12" fmla="*/ 168 w 541"/>
                <a:gd name="T13" fmla="*/ 528 h 193"/>
                <a:gd name="T14" fmla="*/ 192 w 541"/>
                <a:gd name="T15" fmla="*/ 509 h 193"/>
                <a:gd name="T16" fmla="*/ 217 w 541"/>
                <a:gd name="T17" fmla="*/ 490 h 193"/>
                <a:gd name="T18" fmla="*/ 241 w 541"/>
                <a:gd name="T19" fmla="*/ 471 h 193"/>
                <a:gd name="T20" fmla="*/ 266 w 541"/>
                <a:gd name="T21" fmla="*/ 456 h 193"/>
                <a:gd name="T22" fmla="*/ 291 w 541"/>
                <a:gd name="T23" fmla="*/ 440 h 193"/>
                <a:gd name="T24" fmla="*/ 315 w 541"/>
                <a:gd name="T25" fmla="*/ 425 h 193"/>
                <a:gd name="T26" fmla="*/ 340 w 541"/>
                <a:gd name="T27" fmla="*/ 410 h 193"/>
                <a:gd name="T28" fmla="*/ 365 w 541"/>
                <a:gd name="T29" fmla="*/ 394 h 193"/>
                <a:gd name="T30" fmla="*/ 389 w 541"/>
                <a:gd name="T31" fmla="*/ 379 h 193"/>
                <a:gd name="T32" fmla="*/ 414 w 541"/>
                <a:gd name="T33" fmla="*/ 364 h 193"/>
                <a:gd name="T34" fmla="*/ 439 w 541"/>
                <a:gd name="T35" fmla="*/ 352 h 193"/>
                <a:gd name="T36" fmla="*/ 463 w 541"/>
                <a:gd name="T37" fmla="*/ 341 h 193"/>
                <a:gd name="T38" fmla="*/ 488 w 541"/>
                <a:gd name="T39" fmla="*/ 325 h 193"/>
                <a:gd name="T40" fmla="*/ 513 w 541"/>
                <a:gd name="T41" fmla="*/ 314 h 193"/>
                <a:gd name="T42" fmla="*/ 537 w 541"/>
                <a:gd name="T43" fmla="*/ 302 h 193"/>
                <a:gd name="T44" fmla="*/ 562 w 541"/>
                <a:gd name="T45" fmla="*/ 291 h 193"/>
                <a:gd name="T46" fmla="*/ 586 w 541"/>
                <a:gd name="T47" fmla="*/ 280 h 193"/>
                <a:gd name="T48" fmla="*/ 611 w 541"/>
                <a:gd name="T49" fmla="*/ 268 h 193"/>
                <a:gd name="T50" fmla="*/ 636 w 541"/>
                <a:gd name="T51" fmla="*/ 257 h 193"/>
                <a:gd name="T52" fmla="*/ 660 w 541"/>
                <a:gd name="T53" fmla="*/ 245 h 193"/>
                <a:gd name="T54" fmla="*/ 685 w 541"/>
                <a:gd name="T55" fmla="*/ 234 h 193"/>
                <a:gd name="T56" fmla="*/ 710 w 541"/>
                <a:gd name="T57" fmla="*/ 222 h 193"/>
                <a:gd name="T58" fmla="*/ 734 w 541"/>
                <a:gd name="T59" fmla="*/ 214 h 193"/>
                <a:gd name="T60" fmla="*/ 759 w 541"/>
                <a:gd name="T61" fmla="*/ 203 h 193"/>
                <a:gd name="T62" fmla="*/ 784 w 541"/>
                <a:gd name="T63" fmla="*/ 191 h 193"/>
                <a:gd name="T64" fmla="*/ 808 w 541"/>
                <a:gd name="T65" fmla="*/ 184 h 193"/>
                <a:gd name="T66" fmla="*/ 833 w 541"/>
                <a:gd name="T67" fmla="*/ 172 h 193"/>
                <a:gd name="T68" fmla="*/ 857 w 541"/>
                <a:gd name="T69" fmla="*/ 165 h 193"/>
                <a:gd name="T70" fmla="*/ 882 w 541"/>
                <a:gd name="T71" fmla="*/ 153 h 193"/>
                <a:gd name="T72" fmla="*/ 907 w 541"/>
                <a:gd name="T73" fmla="*/ 146 h 193"/>
                <a:gd name="T74" fmla="*/ 931 w 541"/>
                <a:gd name="T75" fmla="*/ 134 h 193"/>
                <a:gd name="T76" fmla="*/ 956 w 541"/>
                <a:gd name="T77" fmla="*/ 126 h 193"/>
                <a:gd name="T78" fmla="*/ 981 w 541"/>
                <a:gd name="T79" fmla="*/ 119 h 193"/>
                <a:gd name="T80" fmla="*/ 1005 w 541"/>
                <a:gd name="T81" fmla="*/ 107 h 193"/>
                <a:gd name="T82" fmla="*/ 1030 w 541"/>
                <a:gd name="T83" fmla="*/ 100 h 193"/>
                <a:gd name="T84" fmla="*/ 1055 w 541"/>
                <a:gd name="T85" fmla="*/ 92 h 193"/>
                <a:gd name="T86" fmla="*/ 1079 w 541"/>
                <a:gd name="T87" fmla="*/ 80 h 193"/>
                <a:gd name="T88" fmla="*/ 1104 w 541"/>
                <a:gd name="T89" fmla="*/ 73 h 193"/>
                <a:gd name="T90" fmla="*/ 1128 w 541"/>
                <a:gd name="T91" fmla="*/ 65 h 193"/>
                <a:gd name="T92" fmla="*/ 1153 w 541"/>
                <a:gd name="T93" fmla="*/ 57 h 193"/>
                <a:gd name="T94" fmla="*/ 1178 w 541"/>
                <a:gd name="T95" fmla="*/ 50 h 193"/>
                <a:gd name="T96" fmla="*/ 1202 w 541"/>
                <a:gd name="T97" fmla="*/ 38 h 193"/>
                <a:gd name="T98" fmla="*/ 1227 w 541"/>
                <a:gd name="T99" fmla="*/ 31 h 193"/>
                <a:gd name="T100" fmla="*/ 1252 w 541"/>
                <a:gd name="T101" fmla="*/ 23 h 193"/>
                <a:gd name="T102" fmla="*/ 1276 w 541"/>
                <a:gd name="T103" fmla="*/ 15 h 193"/>
                <a:gd name="T104" fmla="*/ 1301 w 541"/>
                <a:gd name="T105" fmla="*/ 8 h 193"/>
                <a:gd name="T106" fmla="*/ 1326 w 541"/>
                <a:gd name="T107" fmla="*/ 0 h 19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1"/>
                <a:gd name="T163" fmla="*/ 0 h 193"/>
                <a:gd name="T164" fmla="*/ 541 w 541"/>
                <a:gd name="T165" fmla="*/ 193 h 19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1" h="193">
                  <a:moveTo>
                    <a:pt x="0" y="193"/>
                  </a:moveTo>
                  <a:lnTo>
                    <a:pt x="2" y="190"/>
                  </a:lnTo>
                  <a:lnTo>
                    <a:pt x="4" y="187"/>
                  </a:lnTo>
                  <a:lnTo>
                    <a:pt x="6" y="184"/>
                  </a:lnTo>
                  <a:lnTo>
                    <a:pt x="8" y="182"/>
                  </a:lnTo>
                  <a:lnTo>
                    <a:pt x="10" y="180"/>
                  </a:lnTo>
                  <a:lnTo>
                    <a:pt x="12" y="178"/>
                  </a:lnTo>
                  <a:lnTo>
                    <a:pt x="14" y="176"/>
                  </a:lnTo>
                  <a:lnTo>
                    <a:pt x="16" y="174"/>
                  </a:lnTo>
                  <a:lnTo>
                    <a:pt x="18" y="172"/>
                  </a:lnTo>
                  <a:lnTo>
                    <a:pt x="20" y="170"/>
                  </a:lnTo>
                  <a:lnTo>
                    <a:pt x="22" y="168"/>
                  </a:lnTo>
                  <a:lnTo>
                    <a:pt x="24" y="167"/>
                  </a:lnTo>
                  <a:lnTo>
                    <a:pt x="26" y="165"/>
                  </a:lnTo>
                  <a:lnTo>
                    <a:pt x="28" y="164"/>
                  </a:lnTo>
                  <a:lnTo>
                    <a:pt x="30" y="162"/>
                  </a:lnTo>
                  <a:lnTo>
                    <a:pt x="32" y="161"/>
                  </a:lnTo>
                  <a:lnTo>
                    <a:pt x="34" y="159"/>
                  </a:lnTo>
                  <a:lnTo>
                    <a:pt x="36" y="158"/>
                  </a:lnTo>
                  <a:lnTo>
                    <a:pt x="38" y="156"/>
                  </a:lnTo>
                  <a:lnTo>
                    <a:pt x="40" y="155"/>
                  </a:lnTo>
                  <a:lnTo>
                    <a:pt x="42" y="154"/>
                  </a:lnTo>
                  <a:lnTo>
                    <a:pt x="44" y="152"/>
                  </a:lnTo>
                  <a:lnTo>
                    <a:pt x="46" y="151"/>
                  </a:lnTo>
                  <a:lnTo>
                    <a:pt x="48" y="150"/>
                  </a:lnTo>
                  <a:lnTo>
                    <a:pt x="50" y="149"/>
                  </a:lnTo>
                  <a:lnTo>
                    <a:pt x="52" y="147"/>
                  </a:lnTo>
                  <a:lnTo>
                    <a:pt x="54" y="146"/>
                  </a:lnTo>
                  <a:lnTo>
                    <a:pt x="56" y="145"/>
                  </a:lnTo>
                  <a:lnTo>
                    <a:pt x="58" y="144"/>
                  </a:lnTo>
                  <a:lnTo>
                    <a:pt x="60" y="143"/>
                  </a:lnTo>
                  <a:lnTo>
                    <a:pt x="62" y="142"/>
                  </a:lnTo>
                  <a:lnTo>
                    <a:pt x="64" y="140"/>
                  </a:lnTo>
                  <a:lnTo>
                    <a:pt x="66" y="139"/>
                  </a:lnTo>
                  <a:lnTo>
                    <a:pt x="68" y="138"/>
                  </a:lnTo>
                  <a:lnTo>
                    <a:pt x="70" y="137"/>
                  </a:lnTo>
                  <a:lnTo>
                    <a:pt x="72" y="136"/>
                  </a:lnTo>
                  <a:lnTo>
                    <a:pt x="74" y="135"/>
                  </a:lnTo>
                  <a:lnTo>
                    <a:pt x="76" y="134"/>
                  </a:lnTo>
                  <a:lnTo>
                    <a:pt x="78" y="133"/>
                  </a:lnTo>
                  <a:lnTo>
                    <a:pt x="80" y="132"/>
                  </a:lnTo>
                  <a:lnTo>
                    <a:pt x="82" y="131"/>
                  </a:lnTo>
                  <a:lnTo>
                    <a:pt x="84" y="130"/>
                  </a:lnTo>
                  <a:lnTo>
                    <a:pt x="86" y="129"/>
                  </a:lnTo>
                  <a:lnTo>
                    <a:pt x="88" y="128"/>
                  </a:lnTo>
                  <a:lnTo>
                    <a:pt x="90" y="127"/>
                  </a:lnTo>
                  <a:lnTo>
                    <a:pt x="92" y="126"/>
                  </a:lnTo>
                  <a:lnTo>
                    <a:pt x="94" y="125"/>
                  </a:lnTo>
                  <a:lnTo>
                    <a:pt x="96" y="124"/>
                  </a:lnTo>
                  <a:lnTo>
                    <a:pt x="98" y="123"/>
                  </a:lnTo>
                  <a:lnTo>
                    <a:pt x="100" y="123"/>
                  </a:lnTo>
                  <a:lnTo>
                    <a:pt x="102" y="122"/>
                  </a:lnTo>
                  <a:lnTo>
                    <a:pt x="104" y="121"/>
                  </a:lnTo>
                  <a:lnTo>
                    <a:pt x="106" y="120"/>
                  </a:lnTo>
                  <a:lnTo>
                    <a:pt x="108" y="119"/>
                  </a:lnTo>
                  <a:lnTo>
                    <a:pt x="110" y="118"/>
                  </a:lnTo>
                  <a:lnTo>
                    <a:pt x="112" y="117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8" y="115"/>
                  </a:lnTo>
                  <a:lnTo>
                    <a:pt x="120" y="114"/>
                  </a:lnTo>
                  <a:lnTo>
                    <a:pt x="122" y="113"/>
                  </a:lnTo>
                  <a:lnTo>
                    <a:pt x="124" y="112"/>
                  </a:lnTo>
                  <a:lnTo>
                    <a:pt x="126" y="111"/>
                  </a:lnTo>
                  <a:lnTo>
                    <a:pt x="128" y="111"/>
                  </a:lnTo>
                  <a:lnTo>
                    <a:pt x="130" y="110"/>
                  </a:lnTo>
                  <a:lnTo>
                    <a:pt x="132" y="109"/>
                  </a:lnTo>
                  <a:lnTo>
                    <a:pt x="134" y="108"/>
                  </a:lnTo>
                  <a:lnTo>
                    <a:pt x="136" y="107"/>
                  </a:lnTo>
                  <a:lnTo>
                    <a:pt x="138" y="107"/>
                  </a:lnTo>
                  <a:lnTo>
                    <a:pt x="140" y="106"/>
                  </a:lnTo>
                  <a:lnTo>
                    <a:pt x="142" y="105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3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99"/>
                  </a:lnTo>
                  <a:lnTo>
                    <a:pt x="160" y="98"/>
                  </a:lnTo>
                  <a:lnTo>
                    <a:pt x="162" y="98"/>
                  </a:lnTo>
                  <a:lnTo>
                    <a:pt x="164" y="97"/>
                  </a:lnTo>
                  <a:lnTo>
                    <a:pt x="166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4" y="93"/>
                  </a:lnTo>
                  <a:lnTo>
                    <a:pt x="176" y="93"/>
                  </a:lnTo>
                  <a:lnTo>
                    <a:pt x="178" y="92"/>
                  </a:lnTo>
                  <a:lnTo>
                    <a:pt x="180" y="91"/>
                  </a:lnTo>
                  <a:lnTo>
                    <a:pt x="182" y="91"/>
                  </a:lnTo>
                  <a:lnTo>
                    <a:pt x="184" y="90"/>
                  </a:lnTo>
                  <a:lnTo>
                    <a:pt x="186" y="89"/>
                  </a:lnTo>
                  <a:lnTo>
                    <a:pt x="188" y="89"/>
                  </a:lnTo>
                  <a:lnTo>
                    <a:pt x="190" y="88"/>
                  </a:lnTo>
                  <a:lnTo>
                    <a:pt x="192" y="87"/>
                  </a:lnTo>
                  <a:lnTo>
                    <a:pt x="194" y="87"/>
                  </a:lnTo>
                  <a:lnTo>
                    <a:pt x="196" y="86"/>
                  </a:lnTo>
                  <a:lnTo>
                    <a:pt x="198" y="85"/>
                  </a:lnTo>
                  <a:lnTo>
                    <a:pt x="200" y="85"/>
                  </a:lnTo>
                  <a:lnTo>
                    <a:pt x="202" y="84"/>
                  </a:lnTo>
                  <a:lnTo>
                    <a:pt x="204" y="83"/>
                  </a:lnTo>
                  <a:lnTo>
                    <a:pt x="206" y="83"/>
                  </a:lnTo>
                  <a:lnTo>
                    <a:pt x="208" y="82"/>
                  </a:lnTo>
                  <a:lnTo>
                    <a:pt x="210" y="81"/>
                  </a:lnTo>
                  <a:lnTo>
                    <a:pt x="212" y="81"/>
                  </a:lnTo>
                  <a:lnTo>
                    <a:pt x="214" y="80"/>
                  </a:lnTo>
                  <a:lnTo>
                    <a:pt x="216" y="79"/>
                  </a:lnTo>
                  <a:lnTo>
                    <a:pt x="218" y="79"/>
                  </a:lnTo>
                  <a:lnTo>
                    <a:pt x="220" y="78"/>
                  </a:lnTo>
                  <a:lnTo>
                    <a:pt x="222" y="78"/>
                  </a:lnTo>
                  <a:lnTo>
                    <a:pt x="224" y="77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5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36" y="73"/>
                  </a:lnTo>
                  <a:lnTo>
                    <a:pt x="238" y="73"/>
                  </a:lnTo>
                  <a:lnTo>
                    <a:pt x="240" y="72"/>
                  </a:lnTo>
                  <a:lnTo>
                    <a:pt x="242" y="71"/>
                  </a:lnTo>
                  <a:lnTo>
                    <a:pt x="244" y="71"/>
                  </a:lnTo>
                  <a:lnTo>
                    <a:pt x="246" y="70"/>
                  </a:lnTo>
                  <a:lnTo>
                    <a:pt x="248" y="70"/>
                  </a:lnTo>
                  <a:lnTo>
                    <a:pt x="250" y="69"/>
                  </a:lnTo>
                  <a:lnTo>
                    <a:pt x="252" y="69"/>
                  </a:lnTo>
                  <a:lnTo>
                    <a:pt x="254" y="68"/>
                  </a:lnTo>
                  <a:lnTo>
                    <a:pt x="256" y="67"/>
                  </a:lnTo>
                  <a:lnTo>
                    <a:pt x="258" y="67"/>
                  </a:lnTo>
                  <a:lnTo>
                    <a:pt x="260" y="66"/>
                  </a:lnTo>
                  <a:lnTo>
                    <a:pt x="262" y="66"/>
                  </a:lnTo>
                  <a:lnTo>
                    <a:pt x="264" y="65"/>
                  </a:lnTo>
                  <a:lnTo>
                    <a:pt x="266" y="64"/>
                  </a:lnTo>
                  <a:lnTo>
                    <a:pt x="268" y="64"/>
                  </a:lnTo>
                  <a:lnTo>
                    <a:pt x="270" y="63"/>
                  </a:lnTo>
                  <a:lnTo>
                    <a:pt x="272" y="63"/>
                  </a:lnTo>
                  <a:lnTo>
                    <a:pt x="274" y="62"/>
                  </a:lnTo>
                  <a:lnTo>
                    <a:pt x="276" y="62"/>
                  </a:lnTo>
                  <a:lnTo>
                    <a:pt x="278" y="61"/>
                  </a:lnTo>
                  <a:lnTo>
                    <a:pt x="280" y="61"/>
                  </a:lnTo>
                  <a:lnTo>
                    <a:pt x="282" y="60"/>
                  </a:lnTo>
                  <a:lnTo>
                    <a:pt x="284" y="59"/>
                  </a:lnTo>
                  <a:lnTo>
                    <a:pt x="286" y="59"/>
                  </a:lnTo>
                  <a:lnTo>
                    <a:pt x="288" y="58"/>
                  </a:lnTo>
                  <a:lnTo>
                    <a:pt x="290" y="58"/>
                  </a:lnTo>
                  <a:lnTo>
                    <a:pt x="292" y="57"/>
                  </a:lnTo>
                  <a:lnTo>
                    <a:pt x="294" y="57"/>
                  </a:lnTo>
                  <a:lnTo>
                    <a:pt x="296" y="56"/>
                  </a:lnTo>
                  <a:lnTo>
                    <a:pt x="298" y="56"/>
                  </a:lnTo>
                  <a:lnTo>
                    <a:pt x="300" y="55"/>
                  </a:lnTo>
                  <a:lnTo>
                    <a:pt x="302" y="55"/>
                  </a:lnTo>
                  <a:lnTo>
                    <a:pt x="304" y="54"/>
                  </a:lnTo>
                  <a:lnTo>
                    <a:pt x="306" y="53"/>
                  </a:lnTo>
                  <a:lnTo>
                    <a:pt x="308" y="53"/>
                  </a:lnTo>
                  <a:lnTo>
                    <a:pt x="310" y="52"/>
                  </a:lnTo>
                  <a:lnTo>
                    <a:pt x="312" y="52"/>
                  </a:lnTo>
                  <a:lnTo>
                    <a:pt x="314" y="51"/>
                  </a:lnTo>
                  <a:lnTo>
                    <a:pt x="316" y="51"/>
                  </a:lnTo>
                  <a:lnTo>
                    <a:pt x="318" y="50"/>
                  </a:lnTo>
                  <a:lnTo>
                    <a:pt x="320" y="50"/>
                  </a:lnTo>
                  <a:lnTo>
                    <a:pt x="322" y="49"/>
                  </a:lnTo>
                  <a:lnTo>
                    <a:pt x="324" y="49"/>
                  </a:lnTo>
                  <a:lnTo>
                    <a:pt x="326" y="48"/>
                  </a:lnTo>
                  <a:lnTo>
                    <a:pt x="328" y="48"/>
                  </a:lnTo>
                  <a:lnTo>
                    <a:pt x="330" y="47"/>
                  </a:lnTo>
                  <a:lnTo>
                    <a:pt x="332" y="47"/>
                  </a:lnTo>
                  <a:lnTo>
                    <a:pt x="334" y="46"/>
                  </a:lnTo>
                  <a:lnTo>
                    <a:pt x="336" y="46"/>
                  </a:lnTo>
                  <a:lnTo>
                    <a:pt x="338" y="45"/>
                  </a:lnTo>
                  <a:lnTo>
                    <a:pt x="340" y="45"/>
                  </a:lnTo>
                  <a:lnTo>
                    <a:pt x="342" y="44"/>
                  </a:lnTo>
                  <a:lnTo>
                    <a:pt x="344" y="44"/>
                  </a:lnTo>
                  <a:lnTo>
                    <a:pt x="346" y="43"/>
                  </a:lnTo>
                  <a:lnTo>
                    <a:pt x="348" y="43"/>
                  </a:lnTo>
                  <a:lnTo>
                    <a:pt x="350" y="42"/>
                  </a:lnTo>
                  <a:lnTo>
                    <a:pt x="352" y="42"/>
                  </a:lnTo>
                  <a:lnTo>
                    <a:pt x="354" y="41"/>
                  </a:lnTo>
                  <a:lnTo>
                    <a:pt x="356" y="41"/>
                  </a:lnTo>
                  <a:lnTo>
                    <a:pt x="358" y="40"/>
                  </a:lnTo>
                  <a:lnTo>
                    <a:pt x="360" y="40"/>
                  </a:lnTo>
                  <a:lnTo>
                    <a:pt x="362" y="39"/>
                  </a:lnTo>
                  <a:lnTo>
                    <a:pt x="364" y="39"/>
                  </a:lnTo>
                  <a:lnTo>
                    <a:pt x="366" y="38"/>
                  </a:lnTo>
                  <a:lnTo>
                    <a:pt x="368" y="38"/>
                  </a:lnTo>
                  <a:lnTo>
                    <a:pt x="370" y="37"/>
                  </a:lnTo>
                  <a:lnTo>
                    <a:pt x="372" y="37"/>
                  </a:lnTo>
                  <a:lnTo>
                    <a:pt x="374" y="36"/>
                  </a:lnTo>
                  <a:lnTo>
                    <a:pt x="376" y="36"/>
                  </a:lnTo>
                  <a:lnTo>
                    <a:pt x="378" y="35"/>
                  </a:lnTo>
                  <a:lnTo>
                    <a:pt x="380" y="35"/>
                  </a:lnTo>
                  <a:lnTo>
                    <a:pt x="382" y="34"/>
                  </a:lnTo>
                  <a:lnTo>
                    <a:pt x="384" y="34"/>
                  </a:lnTo>
                  <a:lnTo>
                    <a:pt x="386" y="33"/>
                  </a:lnTo>
                  <a:lnTo>
                    <a:pt x="388" y="33"/>
                  </a:lnTo>
                  <a:lnTo>
                    <a:pt x="390" y="32"/>
                  </a:lnTo>
                  <a:lnTo>
                    <a:pt x="392" y="32"/>
                  </a:lnTo>
                  <a:lnTo>
                    <a:pt x="394" y="31"/>
                  </a:lnTo>
                  <a:lnTo>
                    <a:pt x="396" y="31"/>
                  </a:lnTo>
                  <a:lnTo>
                    <a:pt x="398" y="31"/>
                  </a:lnTo>
                  <a:lnTo>
                    <a:pt x="400" y="30"/>
                  </a:lnTo>
                  <a:lnTo>
                    <a:pt x="402" y="30"/>
                  </a:lnTo>
                  <a:lnTo>
                    <a:pt x="404" y="29"/>
                  </a:lnTo>
                  <a:lnTo>
                    <a:pt x="406" y="29"/>
                  </a:lnTo>
                  <a:lnTo>
                    <a:pt x="408" y="28"/>
                  </a:lnTo>
                  <a:lnTo>
                    <a:pt x="410" y="28"/>
                  </a:lnTo>
                  <a:lnTo>
                    <a:pt x="412" y="27"/>
                  </a:lnTo>
                  <a:lnTo>
                    <a:pt x="414" y="27"/>
                  </a:lnTo>
                  <a:lnTo>
                    <a:pt x="416" y="26"/>
                  </a:lnTo>
                  <a:lnTo>
                    <a:pt x="418" y="26"/>
                  </a:lnTo>
                  <a:lnTo>
                    <a:pt x="420" y="25"/>
                  </a:lnTo>
                  <a:lnTo>
                    <a:pt x="422" y="25"/>
                  </a:lnTo>
                  <a:lnTo>
                    <a:pt x="424" y="25"/>
                  </a:lnTo>
                  <a:lnTo>
                    <a:pt x="426" y="24"/>
                  </a:lnTo>
                  <a:lnTo>
                    <a:pt x="428" y="24"/>
                  </a:lnTo>
                  <a:lnTo>
                    <a:pt x="430" y="23"/>
                  </a:lnTo>
                  <a:lnTo>
                    <a:pt x="432" y="23"/>
                  </a:lnTo>
                  <a:lnTo>
                    <a:pt x="434" y="22"/>
                  </a:lnTo>
                  <a:lnTo>
                    <a:pt x="436" y="22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0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19"/>
                  </a:lnTo>
                  <a:lnTo>
                    <a:pt x="450" y="19"/>
                  </a:lnTo>
                  <a:lnTo>
                    <a:pt x="452" y="18"/>
                  </a:lnTo>
                  <a:lnTo>
                    <a:pt x="454" y="18"/>
                  </a:lnTo>
                  <a:lnTo>
                    <a:pt x="456" y="17"/>
                  </a:lnTo>
                  <a:lnTo>
                    <a:pt x="458" y="17"/>
                  </a:lnTo>
                  <a:lnTo>
                    <a:pt x="460" y="17"/>
                  </a:lnTo>
                  <a:lnTo>
                    <a:pt x="462" y="16"/>
                  </a:lnTo>
                  <a:lnTo>
                    <a:pt x="464" y="16"/>
                  </a:lnTo>
                  <a:lnTo>
                    <a:pt x="466" y="15"/>
                  </a:lnTo>
                  <a:lnTo>
                    <a:pt x="468" y="15"/>
                  </a:lnTo>
                  <a:lnTo>
                    <a:pt x="470" y="14"/>
                  </a:lnTo>
                  <a:lnTo>
                    <a:pt x="472" y="14"/>
                  </a:lnTo>
                  <a:lnTo>
                    <a:pt x="474" y="13"/>
                  </a:lnTo>
                  <a:lnTo>
                    <a:pt x="476" y="13"/>
                  </a:lnTo>
                  <a:lnTo>
                    <a:pt x="478" y="13"/>
                  </a:lnTo>
                  <a:lnTo>
                    <a:pt x="480" y="12"/>
                  </a:lnTo>
                  <a:lnTo>
                    <a:pt x="482" y="12"/>
                  </a:lnTo>
                  <a:lnTo>
                    <a:pt x="484" y="11"/>
                  </a:lnTo>
                  <a:lnTo>
                    <a:pt x="486" y="11"/>
                  </a:lnTo>
                  <a:lnTo>
                    <a:pt x="488" y="10"/>
                  </a:lnTo>
                  <a:lnTo>
                    <a:pt x="490" y="10"/>
                  </a:lnTo>
                  <a:lnTo>
                    <a:pt x="492" y="10"/>
                  </a:lnTo>
                  <a:lnTo>
                    <a:pt x="494" y="9"/>
                  </a:lnTo>
                  <a:lnTo>
                    <a:pt x="496" y="9"/>
                  </a:lnTo>
                  <a:lnTo>
                    <a:pt x="498" y="8"/>
                  </a:lnTo>
                  <a:lnTo>
                    <a:pt x="500" y="8"/>
                  </a:lnTo>
                  <a:lnTo>
                    <a:pt x="502" y="8"/>
                  </a:lnTo>
                  <a:lnTo>
                    <a:pt x="504" y="7"/>
                  </a:lnTo>
                  <a:lnTo>
                    <a:pt x="506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5"/>
                  </a:lnTo>
                  <a:lnTo>
                    <a:pt x="514" y="5"/>
                  </a:lnTo>
                  <a:lnTo>
                    <a:pt x="516" y="5"/>
                  </a:lnTo>
                  <a:lnTo>
                    <a:pt x="518" y="4"/>
                  </a:lnTo>
                  <a:lnTo>
                    <a:pt x="520" y="4"/>
                  </a:lnTo>
                  <a:lnTo>
                    <a:pt x="522" y="3"/>
                  </a:lnTo>
                  <a:lnTo>
                    <a:pt x="524" y="3"/>
                  </a:lnTo>
                  <a:lnTo>
                    <a:pt x="526" y="3"/>
                  </a:lnTo>
                  <a:lnTo>
                    <a:pt x="528" y="2"/>
                  </a:lnTo>
                  <a:lnTo>
                    <a:pt x="530" y="2"/>
                  </a:lnTo>
                  <a:lnTo>
                    <a:pt x="532" y="1"/>
                  </a:lnTo>
                  <a:lnTo>
                    <a:pt x="534" y="1"/>
                  </a:lnTo>
                  <a:lnTo>
                    <a:pt x="536" y="1"/>
                  </a:lnTo>
                  <a:lnTo>
                    <a:pt x="538" y="0"/>
                  </a:lnTo>
                  <a:lnTo>
                    <a:pt x="540" y="0"/>
                  </a:lnTo>
                  <a:lnTo>
                    <a:pt x="54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2149" name="Rectangle 177"/>
            <p:cNvSpPr>
              <a:spLocks noChangeArrowheads="1"/>
            </p:cNvSpPr>
            <p:nvPr/>
          </p:nvSpPr>
          <p:spPr bwMode="auto">
            <a:xfrm>
              <a:off x="2759" y="2182"/>
              <a:ext cx="2518" cy="204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81" name="Oval 180"/>
          <p:cNvSpPr/>
          <p:nvPr/>
        </p:nvSpPr>
        <p:spPr>
          <a:xfrm>
            <a:off x="6192838" y="5657850"/>
            <a:ext cx="71437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91" grpId="0" animBg="1"/>
      <p:bldP spid="92" grpId="0" animBg="1"/>
      <p:bldP spid="1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8802"/>
          </a:xfrm>
        </p:spPr>
        <p:txBody>
          <a:bodyPr>
            <a:normAutofit fontScale="90000"/>
          </a:bodyPr>
          <a:lstStyle/>
          <a:p>
            <a:r>
              <a:rPr lang="en-CA" dirty="0"/>
              <a:t>III) Steps for Solving Radical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8903" y="930302"/>
            <a:ext cx="8018890" cy="5376672"/>
          </a:xfrm>
        </p:spPr>
        <p:txBody>
          <a:bodyPr>
            <a:normAutofit/>
          </a:bodyPr>
          <a:lstStyle/>
          <a:p>
            <a:r>
              <a:rPr lang="en-CA" dirty="0"/>
              <a:t>When solving an equation with a radical, </a:t>
            </a:r>
          </a:p>
          <a:p>
            <a:pPr lvl="1"/>
            <a:r>
              <a:rPr lang="en-CA" sz="2400" dirty="0"/>
              <a:t>Isolate the radical</a:t>
            </a:r>
          </a:p>
          <a:p>
            <a:pPr lvl="1"/>
            <a:r>
              <a:rPr lang="en-CA" sz="2400" dirty="0"/>
              <a:t>Then square both sides to eliminate the radical</a:t>
            </a:r>
          </a:p>
          <a:p>
            <a:pPr lvl="1"/>
            <a:r>
              <a:rPr lang="en-CA" sz="2400" dirty="0"/>
              <a:t>Then solve it algebraically by expanding or factoring </a:t>
            </a:r>
          </a:p>
          <a:p>
            <a:pPr lvl="1"/>
            <a:r>
              <a:rPr lang="en-CA" sz="2400" dirty="0"/>
              <a:t>Check if the answer is extraneous, plug it back in to the original equation</a:t>
            </a:r>
          </a:p>
          <a:p>
            <a:pPr lvl="1"/>
            <a:r>
              <a:rPr lang="en-CA" sz="2400" dirty="0"/>
              <a:t>If both sides are equal, then the answer is correct</a:t>
            </a:r>
          </a:p>
          <a:p>
            <a:pPr lvl="1"/>
            <a:r>
              <a:rPr lang="en-CA" sz="2400" dirty="0"/>
              <a:t>If both sides are not equal, then the answer you have is called an “extraneous root”</a:t>
            </a:r>
          </a:p>
          <a:p>
            <a:pPr lvl="1"/>
            <a:r>
              <a:rPr lang="en-CA" sz="2400" dirty="0"/>
              <a:t>You are not required to graph a radical function, but the graphs are provided as a supplement</a:t>
            </a:r>
          </a:p>
          <a:p>
            <a:pPr lvl="1"/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1" name="Group 11"/>
          <p:cNvGrpSpPr>
            <a:grpSpLocks noChangeAspect="1"/>
          </p:cNvGrpSpPr>
          <p:nvPr/>
        </p:nvGrpSpPr>
        <p:grpSpPr bwMode="auto">
          <a:xfrm>
            <a:off x="3757738" y="2786255"/>
            <a:ext cx="3703637" cy="2968625"/>
            <a:chOff x="-192" y="1552"/>
            <a:chExt cx="2771" cy="2221"/>
          </a:xfrm>
        </p:grpSpPr>
        <p:sp>
          <p:nvSpPr>
            <p:cNvPr id="3172" name="AutoShape 10"/>
            <p:cNvSpPr>
              <a:spLocks noChangeAspect="1" noChangeArrowheads="1" noTextEdit="1"/>
            </p:cNvSpPr>
            <p:nvPr/>
          </p:nvSpPr>
          <p:spPr bwMode="auto">
            <a:xfrm>
              <a:off x="-192" y="1556"/>
              <a:ext cx="2771" cy="2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12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74" name="Line 13"/>
            <p:cNvSpPr>
              <a:spLocks noChangeShapeType="1"/>
            </p:cNvSpPr>
            <p:nvPr/>
          </p:nvSpPr>
          <p:spPr bwMode="auto">
            <a:xfrm flipV="1">
              <a:off x="22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Line 14"/>
            <p:cNvSpPr>
              <a:spLocks noChangeShapeType="1"/>
            </p:cNvSpPr>
            <p:nvPr/>
          </p:nvSpPr>
          <p:spPr bwMode="auto">
            <a:xfrm flipV="1">
              <a:off x="2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Line 15"/>
            <p:cNvSpPr>
              <a:spLocks noChangeShapeType="1"/>
            </p:cNvSpPr>
            <p:nvPr/>
          </p:nvSpPr>
          <p:spPr bwMode="auto">
            <a:xfrm flipV="1">
              <a:off x="447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Line 16"/>
            <p:cNvSpPr>
              <a:spLocks noChangeShapeType="1"/>
            </p:cNvSpPr>
            <p:nvPr/>
          </p:nvSpPr>
          <p:spPr bwMode="auto">
            <a:xfrm flipV="1">
              <a:off x="44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Line 17"/>
            <p:cNvSpPr>
              <a:spLocks noChangeShapeType="1"/>
            </p:cNvSpPr>
            <p:nvPr/>
          </p:nvSpPr>
          <p:spPr bwMode="auto">
            <a:xfrm flipV="1">
              <a:off x="66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Line 18"/>
            <p:cNvSpPr>
              <a:spLocks noChangeShapeType="1"/>
            </p:cNvSpPr>
            <p:nvPr/>
          </p:nvSpPr>
          <p:spPr bwMode="auto">
            <a:xfrm flipV="1">
              <a:off x="66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0" name="Line 19"/>
            <p:cNvSpPr>
              <a:spLocks noChangeShapeType="1"/>
            </p:cNvSpPr>
            <p:nvPr/>
          </p:nvSpPr>
          <p:spPr bwMode="auto">
            <a:xfrm flipV="1">
              <a:off x="871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Line 20"/>
            <p:cNvSpPr>
              <a:spLocks noChangeShapeType="1"/>
            </p:cNvSpPr>
            <p:nvPr/>
          </p:nvSpPr>
          <p:spPr bwMode="auto">
            <a:xfrm flipV="1">
              <a:off x="87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Line 21"/>
            <p:cNvSpPr>
              <a:spLocks noChangeShapeType="1"/>
            </p:cNvSpPr>
            <p:nvPr/>
          </p:nvSpPr>
          <p:spPr bwMode="auto">
            <a:xfrm flipV="1">
              <a:off x="1085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3" name="Line 22"/>
            <p:cNvSpPr>
              <a:spLocks noChangeShapeType="1"/>
            </p:cNvSpPr>
            <p:nvPr/>
          </p:nvSpPr>
          <p:spPr bwMode="auto">
            <a:xfrm flipV="1">
              <a:off x="108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Line 23"/>
            <p:cNvSpPr>
              <a:spLocks noChangeShapeType="1"/>
            </p:cNvSpPr>
            <p:nvPr/>
          </p:nvSpPr>
          <p:spPr bwMode="auto">
            <a:xfrm flipV="1">
              <a:off x="129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5" name="Line 24"/>
            <p:cNvSpPr>
              <a:spLocks noChangeShapeType="1"/>
            </p:cNvSpPr>
            <p:nvPr/>
          </p:nvSpPr>
          <p:spPr bwMode="auto">
            <a:xfrm flipV="1">
              <a:off x="129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Line 25"/>
            <p:cNvSpPr>
              <a:spLocks noChangeShapeType="1"/>
            </p:cNvSpPr>
            <p:nvPr/>
          </p:nvSpPr>
          <p:spPr bwMode="auto">
            <a:xfrm flipV="1">
              <a:off x="151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7" name="Line 26"/>
            <p:cNvSpPr>
              <a:spLocks noChangeShapeType="1"/>
            </p:cNvSpPr>
            <p:nvPr/>
          </p:nvSpPr>
          <p:spPr bwMode="auto">
            <a:xfrm flipV="1">
              <a:off x="151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Line 27"/>
            <p:cNvSpPr>
              <a:spLocks noChangeShapeType="1"/>
            </p:cNvSpPr>
            <p:nvPr/>
          </p:nvSpPr>
          <p:spPr bwMode="auto">
            <a:xfrm flipV="1">
              <a:off x="1721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9" name="Line 28"/>
            <p:cNvSpPr>
              <a:spLocks noChangeShapeType="1"/>
            </p:cNvSpPr>
            <p:nvPr/>
          </p:nvSpPr>
          <p:spPr bwMode="auto">
            <a:xfrm flipV="1">
              <a:off x="172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0" name="Line 29"/>
            <p:cNvSpPr>
              <a:spLocks noChangeShapeType="1"/>
            </p:cNvSpPr>
            <p:nvPr/>
          </p:nvSpPr>
          <p:spPr bwMode="auto">
            <a:xfrm flipV="1">
              <a:off x="1935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Line 30"/>
            <p:cNvSpPr>
              <a:spLocks noChangeShapeType="1"/>
            </p:cNvSpPr>
            <p:nvPr/>
          </p:nvSpPr>
          <p:spPr bwMode="auto">
            <a:xfrm flipV="1">
              <a:off x="193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2" name="Line 31"/>
            <p:cNvSpPr>
              <a:spLocks noChangeShapeType="1"/>
            </p:cNvSpPr>
            <p:nvPr/>
          </p:nvSpPr>
          <p:spPr bwMode="auto">
            <a:xfrm flipV="1">
              <a:off x="214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Line 32"/>
            <p:cNvSpPr>
              <a:spLocks noChangeShapeType="1"/>
            </p:cNvSpPr>
            <p:nvPr/>
          </p:nvSpPr>
          <p:spPr bwMode="auto">
            <a:xfrm flipV="1">
              <a:off x="214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4" name="Line 33"/>
            <p:cNvSpPr>
              <a:spLocks noChangeShapeType="1"/>
            </p:cNvSpPr>
            <p:nvPr/>
          </p:nvSpPr>
          <p:spPr bwMode="auto">
            <a:xfrm flipV="1">
              <a:off x="236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Line 34"/>
            <p:cNvSpPr>
              <a:spLocks noChangeShapeType="1"/>
            </p:cNvSpPr>
            <p:nvPr/>
          </p:nvSpPr>
          <p:spPr bwMode="auto">
            <a:xfrm flipV="1">
              <a:off x="236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6" name="Line 35"/>
            <p:cNvSpPr>
              <a:spLocks noChangeShapeType="1"/>
            </p:cNvSpPr>
            <p:nvPr/>
          </p:nvSpPr>
          <p:spPr bwMode="auto">
            <a:xfrm>
              <a:off x="-187" y="3517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Line 36"/>
            <p:cNvSpPr>
              <a:spLocks noChangeShapeType="1"/>
            </p:cNvSpPr>
            <p:nvPr/>
          </p:nvSpPr>
          <p:spPr bwMode="auto">
            <a:xfrm>
              <a:off x="-187" y="3521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8" name="Line 37"/>
            <p:cNvSpPr>
              <a:spLocks noChangeShapeType="1"/>
            </p:cNvSpPr>
            <p:nvPr/>
          </p:nvSpPr>
          <p:spPr bwMode="auto">
            <a:xfrm>
              <a:off x="-187" y="3273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Line 38"/>
            <p:cNvSpPr>
              <a:spLocks noChangeShapeType="1"/>
            </p:cNvSpPr>
            <p:nvPr/>
          </p:nvSpPr>
          <p:spPr bwMode="auto">
            <a:xfrm>
              <a:off x="-187" y="3278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0" name="Line 39"/>
            <p:cNvSpPr>
              <a:spLocks noChangeShapeType="1"/>
            </p:cNvSpPr>
            <p:nvPr/>
          </p:nvSpPr>
          <p:spPr bwMode="auto">
            <a:xfrm>
              <a:off x="-187" y="2782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Line 40"/>
            <p:cNvSpPr>
              <a:spLocks noChangeShapeType="1"/>
            </p:cNvSpPr>
            <p:nvPr/>
          </p:nvSpPr>
          <p:spPr bwMode="auto">
            <a:xfrm>
              <a:off x="-187" y="2786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2" name="Line 41"/>
            <p:cNvSpPr>
              <a:spLocks noChangeShapeType="1"/>
            </p:cNvSpPr>
            <p:nvPr/>
          </p:nvSpPr>
          <p:spPr bwMode="auto">
            <a:xfrm>
              <a:off x="-187" y="2539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Line 42"/>
            <p:cNvSpPr>
              <a:spLocks noChangeShapeType="1"/>
            </p:cNvSpPr>
            <p:nvPr/>
          </p:nvSpPr>
          <p:spPr bwMode="auto">
            <a:xfrm>
              <a:off x="-187" y="2543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4" name="Line 43"/>
            <p:cNvSpPr>
              <a:spLocks noChangeShapeType="1"/>
            </p:cNvSpPr>
            <p:nvPr/>
          </p:nvSpPr>
          <p:spPr bwMode="auto">
            <a:xfrm>
              <a:off x="-187" y="2295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Line 44"/>
            <p:cNvSpPr>
              <a:spLocks noChangeShapeType="1"/>
            </p:cNvSpPr>
            <p:nvPr/>
          </p:nvSpPr>
          <p:spPr bwMode="auto">
            <a:xfrm>
              <a:off x="-187" y="2299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6" name="Line 45"/>
            <p:cNvSpPr>
              <a:spLocks noChangeShapeType="1"/>
            </p:cNvSpPr>
            <p:nvPr/>
          </p:nvSpPr>
          <p:spPr bwMode="auto">
            <a:xfrm>
              <a:off x="-187" y="2047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Line 46"/>
            <p:cNvSpPr>
              <a:spLocks noChangeShapeType="1"/>
            </p:cNvSpPr>
            <p:nvPr/>
          </p:nvSpPr>
          <p:spPr bwMode="auto">
            <a:xfrm>
              <a:off x="-187" y="2051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8" name="Line 47"/>
            <p:cNvSpPr>
              <a:spLocks noChangeShapeType="1"/>
            </p:cNvSpPr>
            <p:nvPr/>
          </p:nvSpPr>
          <p:spPr bwMode="auto">
            <a:xfrm>
              <a:off x="-187" y="1804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Line 48"/>
            <p:cNvSpPr>
              <a:spLocks noChangeShapeType="1"/>
            </p:cNvSpPr>
            <p:nvPr/>
          </p:nvSpPr>
          <p:spPr bwMode="auto">
            <a:xfrm>
              <a:off x="-187" y="1808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0" name="Line 49"/>
            <p:cNvSpPr>
              <a:spLocks noChangeShapeType="1"/>
            </p:cNvSpPr>
            <p:nvPr/>
          </p:nvSpPr>
          <p:spPr bwMode="auto">
            <a:xfrm>
              <a:off x="-187" y="3022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Line 50"/>
            <p:cNvSpPr>
              <a:spLocks noChangeShapeType="1"/>
            </p:cNvSpPr>
            <p:nvPr/>
          </p:nvSpPr>
          <p:spPr bwMode="auto">
            <a:xfrm>
              <a:off x="-187" y="3026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2" name="Line 51"/>
            <p:cNvSpPr>
              <a:spLocks noChangeShapeType="1"/>
            </p:cNvSpPr>
            <p:nvPr/>
          </p:nvSpPr>
          <p:spPr bwMode="auto">
            <a:xfrm>
              <a:off x="-187" y="3030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Line 52"/>
            <p:cNvSpPr>
              <a:spLocks noChangeShapeType="1"/>
            </p:cNvSpPr>
            <p:nvPr/>
          </p:nvSpPr>
          <p:spPr bwMode="auto">
            <a:xfrm>
              <a:off x="-187" y="3034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4" name="Rectangle 53"/>
            <p:cNvSpPr>
              <a:spLocks noChangeArrowheads="1"/>
            </p:cNvSpPr>
            <p:nvPr/>
          </p:nvSpPr>
          <p:spPr bwMode="auto">
            <a:xfrm>
              <a:off x="2522" y="2898"/>
              <a:ext cx="43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15" name="Freeform 54"/>
            <p:cNvSpPr>
              <a:spLocks/>
            </p:cNvSpPr>
            <p:nvPr/>
          </p:nvSpPr>
          <p:spPr bwMode="auto">
            <a:xfrm>
              <a:off x="2547" y="2993"/>
              <a:ext cx="24" cy="74"/>
            </a:xfrm>
            <a:custGeom>
              <a:avLst/>
              <a:gdLst>
                <a:gd name="T0" fmla="*/ 0 w 24"/>
                <a:gd name="T1" fmla="*/ 0 h 74"/>
                <a:gd name="T2" fmla="*/ 24 w 24"/>
                <a:gd name="T3" fmla="*/ 37 h 74"/>
                <a:gd name="T4" fmla="*/ 0 w 24"/>
                <a:gd name="T5" fmla="*/ 74 h 74"/>
                <a:gd name="T6" fmla="*/ 0 w 24"/>
                <a:gd name="T7" fmla="*/ 0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74"/>
                <a:gd name="T14" fmla="*/ 24 w 24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74">
                  <a:moveTo>
                    <a:pt x="0" y="0"/>
                  </a:moveTo>
                  <a:lnTo>
                    <a:pt x="24" y="37"/>
                  </a:lnTo>
                  <a:lnTo>
                    <a:pt x="0" y="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16" name="Line 55"/>
            <p:cNvSpPr>
              <a:spLocks noChangeShapeType="1"/>
            </p:cNvSpPr>
            <p:nvPr/>
          </p:nvSpPr>
          <p:spPr bwMode="auto">
            <a:xfrm flipV="1">
              <a:off x="23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Line 56"/>
            <p:cNvSpPr>
              <a:spLocks noChangeShapeType="1"/>
            </p:cNvSpPr>
            <p:nvPr/>
          </p:nvSpPr>
          <p:spPr bwMode="auto">
            <a:xfrm flipV="1">
              <a:off x="23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8" name="Line 57"/>
            <p:cNvSpPr>
              <a:spLocks noChangeShapeType="1"/>
            </p:cNvSpPr>
            <p:nvPr/>
          </p:nvSpPr>
          <p:spPr bwMode="auto">
            <a:xfrm flipV="1">
              <a:off x="23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9" name="Line 58"/>
            <p:cNvSpPr>
              <a:spLocks noChangeShapeType="1"/>
            </p:cNvSpPr>
            <p:nvPr/>
          </p:nvSpPr>
          <p:spPr bwMode="auto">
            <a:xfrm flipV="1">
              <a:off x="241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0" name="Rectangle 59"/>
            <p:cNvSpPr>
              <a:spLocks noChangeArrowheads="1"/>
            </p:cNvSpPr>
            <p:nvPr/>
          </p:nvSpPr>
          <p:spPr bwMode="auto">
            <a:xfrm>
              <a:off x="271" y="1552"/>
              <a:ext cx="43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221" name="Freeform 60"/>
            <p:cNvSpPr>
              <a:spLocks/>
            </p:cNvSpPr>
            <p:nvPr/>
          </p:nvSpPr>
          <p:spPr bwMode="auto">
            <a:xfrm>
              <a:off x="214" y="1564"/>
              <a:ext cx="49" cy="37"/>
            </a:xfrm>
            <a:custGeom>
              <a:avLst/>
              <a:gdLst>
                <a:gd name="T0" fmla="*/ 0 w 49"/>
                <a:gd name="T1" fmla="*/ 37 h 37"/>
                <a:gd name="T2" fmla="*/ 24 w 49"/>
                <a:gd name="T3" fmla="*/ 0 h 37"/>
                <a:gd name="T4" fmla="*/ 49 w 49"/>
                <a:gd name="T5" fmla="*/ 37 h 37"/>
                <a:gd name="T6" fmla="*/ 0 w 49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37"/>
                <a:gd name="T14" fmla="*/ 49 w 49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37">
                  <a:moveTo>
                    <a:pt x="0" y="37"/>
                  </a:moveTo>
                  <a:lnTo>
                    <a:pt x="24" y="0"/>
                  </a:lnTo>
                  <a:lnTo>
                    <a:pt x="49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22" name="Rectangle 61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223" name="Line 62"/>
            <p:cNvSpPr>
              <a:spLocks noChangeShapeType="1"/>
            </p:cNvSpPr>
            <p:nvPr/>
          </p:nvSpPr>
          <p:spPr bwMode="auto">
            <a:xfrm>
              <a:off x="2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4" name="Rectangle 63"/>
            <p:cNvSpPr>
              <a:spLocks noChangeArrowheads="1"/>
            </p:cNvSpPr>
            <p:nvPr/>
          </p:nvSpPr>
          <p:spPr bwMode="auto">
            <a:xfrm>
              <a:off x="-3" y="3055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25" name="Rectangle 64"/>
            <p:cNvSpPr>
              <a:spLocks noChangeArrowheads="1"/>
            </p:cNvSpPr>
            <p:nvPr/>
          </p:nvSpPr>
          <p:spPr bwMode="auto">
            <a:xfrm>
              <a:off x="249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226" name="Line 65"/>
            <p:cNvSpPr>
              <a:spLocks noChangeShapeType="1"/>
            </p:cNvSpPr>
            <p:nvPr/>
          </p:nvSpPr>
          <p:spPr bwMode="auto">
            <a:xfrm>
              <a:off x="44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7" name="Rectangle 66"/>
            <p:cNvSpPr>
              <a:spLocks noChangeArrowheads="1"/>
            </p:cNvSpPr>
            <p:nvPr/>
          </p:nvSpPr>
          <p:spPr bwMode="auto">
            <a:xfrm>
              <a:off x="452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228" name="Line 67"/>
            <p:cNvSpPr>
              <a:spLocks noChangeShapeType="1"/>
            </p:cNvSpPr>
            <p:nvPr/>
          </p:nvSpPr>
          <p:spPr bwMode="auto">
            <a:xfrm>
              <a:off x="66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29" name="Rectangle 68"/>
            <p:cNvSpPr>
              <a:spLocks noChangeArrowheads="1"/>
            </p:cNvSpPr>
            <p:nvPr/>
          </p:nvSpPr>
          <p:spPr bwMode="auto">
            <a:xfrm>
              <a:off x="666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30" name="Line 69"/>
            <p:cNvSpPr>
              <a:spLocks noChangeShapeType="1"/>
            </p:cNvSpPr>
            <p:nvPr/>
          </p:nvSpPr>
          <p:spPr bwMode="auto">
            <a:xfrm>
              <a:off x="87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1" name="Rectangle 70"/>
            <p:cNvSpPr>
              <a:spLocks noChangeArrowheads="1"/>
            </p:cNvSpPr>
            <p:nvPr/>
          </p:nvSpPr>
          <p:spPr bwMode="auto">
            <a:xfrm>
              <a:off x="877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232" name="Line 71"/>
            <p:cNvSpPr>
              <a:spLocks noChangeShapeType="1"/>
            </p:cNvSpPr>
            <p:nvPr/>
          </p:nvSpPr>
          <p:spPr bwMode="auto">
            <a:xfrm>
              <a:off x="1088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3" name="Rectangle 72"/>
            <p:cNvSpPr>
              <a:spLocks noChangeArrowheads="1"/>
            </p:cNvSpPr>
            <p:nvPr/>
          </p:nvSpPr>
          <p:spPr bwMode="auto">
            <a:xfrm>
              <a:off x="1091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34" name="Line 73"/>
            <p:cNvSpPr>
              <a:spLocks noChangeShapeType="1"/>
            </p:cNvSpPr>
            <p:nvPr/>
          </p:nvSpPr>
          <p:spPr bwMode="auto">
            <a:xfrm>
              <a:off x="129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5" name="Rectangle 74"/>
            <p:cNvSpPr>
              <a:spLocks noChangeArrowheads="1"/>
            </p:cNvSpPr>
            <p:nvPr/>
          </p:nvSpPr>
          <p:spPr bwMode="auto">
            <a:xfrm>
              <a:off x="1302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236" name="Line 75"/>
            <p:cNvSpPr>
              <a:spLocks noChangeShapeType="1"/>
            </p:cNvSpPr>
            <p:nvPr/>
          </p:nvSpPr>
          <p:spPr bwMode="auto">
            <a:xfrm>
              <a:off x="151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7" name="Rectangle 76"/>
            <p:cNvSpPr>
              <a:spLocks noChangeArrowheads="1"/>
            </p:cNvSpPr>
            <p:nvPr/>
          </p:nvSpPr>
          <p:spPr bwMode="auto">
            <a:xfrm>
              <a:off x="1516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38" name="Line 77"/>
            <p:cNvSpPr>
              <a:spLocks noChangeShapeType="1"/>
            </p:cNvSpPr>
            <p:nvPr/>
          </p:nvSpPr>
          <p:spPr bwMode="auto">
            <a:xfrm>
              <a:off x="172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39" name="Rectangle 78"/>
            <p:cNvSpPr>
              <a:spLocks noChangeArrowheads="1"/>
            </p:cNvSpPr>
            <p:nvPr/>
          </p:nvSpPr>
          <p:spPr bwMode="auto">
            <a:xfrm>
              <a:off x="1727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240" name="Line 79"/>
            <p:cNvSpPr>
              <a:spLocks noChangeShapeType="1"/>
            </p:cNvSpPr>
            <p:nvPr/>
          </p:nvSpPr>
          <p:spPr bwMode="auto">
            <a:xfrm>
              <a:off x="1938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1" name="Rectangle 80"/>
            <p:cNvSpPr>
              <a:spLocks noChangeArrowheads="1"/>
            </p:cNvSpPr>
            <p:nvPr/>
          </p:nvSpPr>
          <p:spPr bwMode="auto">
            <a:xfrm>
              <a:off x="1940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42" name="Line 81"/>
            <p:cNvSpPr>
              <a:spLocks noChangeShapeType="1"/>
            </p:cNvSpPr>
            <p:nvPr/>
          </p:nvSpPr>
          <p:spPr bwMode="auto">
            <a:xfrm>
              <a:off x="214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3" name="Rectangle 82"/>
            <p:cNvSpPr>
              <a:spLocks noChangeArrowheads="1"/>
            </p:cNvSpPr>
            <p:nvPr/>
          </p:nvSpPr>
          <p:spPr bwMode="auto">
            <a:xfrm>
              <a:off x="2151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3244" name="Line 83"/>
            <p:cNvSpPr>
              <a:spLocks noChangeShapeType="1"/>
            </p:cNvSpPr>
            <p:nvPr/>
          </p:nvSpPr>
          <p:spPr bwMode="auto">
            <a:xfrm>
              <a:off x="236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5" name="Rectangle 84"/>
            <p:cNvSpPr>
              <a:spLocks noChangeArrowheads="1"/>
            </p:cNvSpPr>
            <p:nvPr/>
          </p:nvSpPr>
          <p:spPr bwMode="auto">
            <a:xfrm>
              <a:off x="2335" y="3055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246" name="Rectangle 85"/>
            <p:cNvSpPr>
              <a:spLocks noChangeArrowheads="1"/>
            </p:cNvSpPr>
            <p:nvPr/>
          </p:nvSpPr>
          <p:spPr bwMode="auto">
            <a:xfrm>
              <a:off x="168" y="3480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47" name="Line 86"/>
            <p:cNvSpPr>
              <a:spLocks noChangeShapeType="1"/>
            </p:cNvSpPr>
            <p:nvPr/>
          </p:nvSpPr>
          <p:spPr bwMode="auto">
            <a:xfrm>
              <a:off x="225" y="3521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8" name="Rectangle 87"/>
            <p:cNvSpPr>
              <a:spLocks noChangeArrowheads="1"/>
            </p:cNvSpPr>
            <p:nvPr/>
          </p:nvSpPr>
          <p:spPr bwMode="auto">
            <a:xfrm>
              <a:off x="195" y="2501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249" name="Line 88"/>
            <p:cNvSpPr>
              <a:spLocks noChangeShapeType="1"/>
            </p:cNvSpPr>
            <p:nvPr/>
          </p:nvSpPr>
          <p:spPr bwMode="auto">
            <a:xfrm>
              <a:off x="225" y="2543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0" name="Rectangle 89"/>
            <p:cNvSpPr>
              <a:spLocks noChangeArrowheads="1"/>
            </p:cNvSpPr>
            <p:nvPr/>
          </p:nvSpPr>
          <p:spPr bwMode="auto">
            <a:xfrm>
              <a:off x="195" y="2010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251" name="Line 90"/>
            <p:cNvSpPr>
              <a:spLocks noChangeShapeType="1"/>
            </p:cNvSpPr>
            <p:nvPr/>
          </p:nvSpPr>
          <p:spPr bwMode="auto">
            <a:xfrm>
              <a:off x="225" y="2051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52" name="Rectangle 93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3080" name="Content Placeholder 2"/>
          <p:cNvSpPr>
            <a:spLocks noGrp="1"/>
          </p:cNvSpPr>
          <p:nvPr>
            <p:ph sz="quarter" idx="1"/>
          </p:nvPr>
        </p:nvSpPr>
        <p:spPr>
          <a:xfrm>
            <a:off x="200456" y="178566"/>
            <a:ext cx="7888406" cy="2573337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200" dirty="0"/>
              <a:t>Isolate the radical</a:t>
            </a:r>
          </a:p>
          <a:p>
            <a:pPr eaLnBrk="1" hangingPunct="1"/>
            <a:r>
              <a:rPr lang="en-CA" sz="2200" dirty="0"/>
              <a:t>Square both sides to eliminate the ‘square root’</a:t>
            </a:r>
          </a:p>
          <a:p>
            <a:pPr eaLnBrk="1" hangingPunct="1"/>
            <a:r>
              <a:rPr lang="en-CA" sz="2200" dirty="0"/>
              <a:t>Solve for “x”</a:t>
            </a:r>
          </a:p>
          <a:p>
            <a:pPr eaLnBrk="1" hangingPunct="1"/>
            <a:r>
              <a:rPr lang="en-CA" sz="2200" dirty="0"/>
              <a:t>Check for “extraneous roots” by plugging it back in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91269"/>
              </p:ext>
            </p:extLst>
          </p:nvPr>
        </p:nvGraphicFramePr>
        <p:xfrm>
          <a:off x="152418" y="1847399"/>
          <a:ext cx="33337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52480" imgH="266400" progId="Equation.DSMT4">
                  <p:embed/>
                </p:oleObj>
              </mc:Choice>
              <mc:Fallback>
                <p:oleObj name="Equation" r:id="rId3" imgW="1752480" imgH="2664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18" y="1847399"/>
                        <a:ext cx="3333750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141238"/>
              </p:ext>
            </p:extLst>
          </p:nvPr>
        </p:nvGraphicFramePr>
        <p:xfrm>
          <a:off x="370171" y="2490515"/>
          <a:ext cx="14986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400" imgH="241300" progId="Equation.DSMT4">
                  <p:embed/>
                </p:oleObj>
              </mc:Choice>
              <mc:Fallback>
                <p:oleObj name="Equation" r:id="rId5" imgW="787400" imgH="24130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71" y="2490515"/>
                        <a:ext cx="1498600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487571"/>
              </p:ext>
            </p:extLst>
          </p:nvPr>
        </p:nvGraphicFramePr>
        <p:xfrm>
          <a:off x="633696" y="3093765"/>
          <a:ext cx="14017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280" imgH="177723" progId="Equation.DSMT4">
                  <p:embed/>
                </p:oleObj>
              </mc:Choice>
              <mc:Fallback>
                <p:oleObj name="Equation" r:id="rId7" imgW="736280" imgH="177723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96" y="3093765"/>
                        <a:ext cx="14017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5328"/>
              </p:ext>
            </p:extLst>
          </p:nvPr>
        </p:nvGraphicFramePr>
        <p:xfrm>
          <a:off x="1016284" y="3568427"/>
          <a:ext cx="101441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2937" imgH="177646" progId="Equation.DSMT4">
                  <p:embed/>
                </p:oleObj>
              </mc:Choice>
              <mc:Fallback>
                <p:oleObj name="Equation" r:id="rId9" imgW="532937" imgH="177646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284" y="3568427"/>
                        <a:ext cx="101441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059860"/>
              </p:ext>
            </p:extLst>
          </p:nvPr>
        </p:nvGraphicFramePr>
        <p:xfrm>
          <a:off x="1184559" y="4071665"/>
          <a:ext cx="94297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4870" imgH="177646" progId="Equation.DSMT4">
                  <p:embed/>
                </p:oleObj>
              </mc:Choice>
              <mc:Fallback>
                <p:oleObj name="Equation" r:id="rId11" imgW="494870" imgH="177646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4559" y="4071665"/>
                        <a:ext cx="942975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1"/>
          <p:cNvGrpSpPr>
            <a:grpSpLocks noChangeAspect="1"/>
          </p:cNvGrpSpPr>
          <p:nvPr/>
        </p:nvGrpSpPr>
        <p:grpSpPr bwMode="auto">
          <a:xfrm>
            <a:off x="3762500" y="2781492"/>
            <a:ext cx="3703638" cy="2962275"/>
            <a:chOff x="-192" y="1556"/>
            <a:chExt cx="2771" cy="2217"/>
          </a:xfrm>
        </p:grpSpPr>
        <p:sp>
          <p:nvSpPr>
            <p:cNvPr id="3089" name="AutoShape 10"/>
            <p:cNvSpPr>
              <a:spLocks noChangeAspect="1" noChangeArrowheads="1" noTextEdit="1"/>
            </p:cNvSpPr>
            <p:nvPr/>
          </p:nvSpPr>
          <p:spPr bwMode="auto">
            <a:xfrm>
              <a:off x="-192" y="1556"/>
              <a:ext cx="2771" cy="2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0" name="Rectangle 12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091" name="Line 13"/>
            <p:cNvSpPr>
              <a:spLocks noChangeShapeType="1"/>
            </p:cNvSpPr>
            <p:nvPr/>
          </p:nvSpPr>
          <p:spPr bwMode="auto">
            <a:xfrm flipV="1">
              <a:off x="22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2" name="Line 14"/>
            <p:cNvSpPr>
              <a:spLocks noChangeShapeType="1"/>
            </p:cNvSpPr>
            <p:nvPr/>
          </p:nvSpPr>
          <p:spPr bwMode="auto">
            <a:xfrm flipV="1">
              <a:off x="2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3" name="Line 15"/>
            <p:cNvSpPr>
              <a:spLocks noChangeShapeType="1"/>
            </p:cNvSpPr>
            <p:nvPr/>
          </p:nvSpPr>
          <p:spPr bwMode="auto">
            <a:xfrm flipV="1">
              <a:off x="447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4" name="Line 16"/>
            <p:cNvSpPr>
              <a:spLocks noChangeShapeType="1"/>
            </p:cNvSpPr>
            <p:nvPr/>
          </p:nvSpPr>
          <p:spPr bwMode="auto">
            <a:xfrm flipV="1">
              <a:off x="44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5" name="Line 17"/>
            <p:cNvSpPr>
              <a:spLocks noChangeShapeType="1"/>
            </p:cNvSpPr>
            <p:nvPr/>
          </p:nvSpPr>
          <p:spPr bwMode="auto">
            <a:xfrm flipV="1">
              <a:off x="66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6" name="Line 18"/>
            <p:cNvSpPr>
              <a:spLocks noChangeShapeType="1"/>
            </p:cNvSpPr>
            <p:nvPr/>
          </p:nvSpPr>
          <p:spPr bwMode="auto">
            <a:xfrm flipV="1">
              <a:off x="66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7" name="Line 19"/>
            <p:cNvSpPr>
              <a:spLocks noChangeShapeType="1"/>
            </p:cNvSpPr>
            <p:nvPr/>
          </p:nvSpPr>
          <p:spPr bwMode="auto">
            <a:xfrm flipV="1">
              <a:off x="871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8" name="Line 20"/>
            <p:cNvSpPr>
              <a:spLocks noChangeShapeType="1"/>
            </p:cNvSpPr>
            <p:nvPr/>
          </p:nvSpPr>
          <p:spPr bwMode="auto">
            <a:xfrm flipV="1">
              <a:off x="87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99" name="Line 21"/>
            <p:cNvSpPr>
              <a:spLocks noChangeShapeType="1"/>
            </p:cNvSpPr>
            <p:nvPr/>
          </p:nvSpPr>
          <p:spPr bwMode="auto">
            <a:xfrm flipV="1">
              <a:off x="1085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0" name="Line 22"/>
            <p:cNvSpPr>
              <a:spLocks noChangeShapeType="1"/>
            </p:cNvSpPr>
            <p:nvPr/>
          </p:nvSpPr>
          <p:spPr bwMode="auto">
            <a:xfrm flipV="1">
              <a:off x="108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1" name="Line 23"/>
            <p:cNvSpPr>
              <a:spLocks noChangeShapeType="1"/>
            </p:cNvSpPr>
            <p:nvPr/>
          </p:nvSpPr>
          <p:spPr bwMode="auto">
            <a:xfrm flipV="1">
              <a:off x="129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2" name="Line 24"/>
            <p:cNvSpPr>
              <a:spLocks noChangeShapeType="1"/>
            </p:cNvSpPr>
            <p:nvPr/>
          </p:nvSpPr>
          <p:spPr bwMode="auto">
            <a:xfrm flipV="1">
              <a:off x="129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3" name="Line 25"/>
            <p:cNvSpPr>
              <a:spLocks noChangeShapeType="1"/>
            </p:cNvSpPr>
            <p:nvPr/>
          </p:nvSpPr>
          <p:spPr bwMode="auto">
            <a:xfrm flipV="1">
              <a:off x="151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4" name="Line 26"/>
            <p:cNvSpPr>
              <a:spLocks noChangeShapeType="1"/>
            </p:cNvSpPr>
            <p:nvPr/>
          </p:nvSpPr>
          <p:spPr bwMode="auto">
            <a:xfrm flipV="1">
              <a:off x="151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5" name="Line 27"/>
            <p:cNvSpPr>
              <a:spLocks noChangeShapeType="1"/>
            </p:cNvSpPr>
            <p:nvPr/>
          </p:nvSpPr>
          <p:spPr bwMode="auto">
            <a:xfrm flipV="1">
              <a:off x="1721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6" name="Line 28"/>
            <p:cNvSpPr>
              <a:spLocks noChangeShapeType="1"/>
            </p:cNvSpPr>
            <p:nvPr/>
          </p:nvSpPr>
          <p:spPr bwMode="auto">
            <a:xfrm flipV="1">
              <a:off x="1724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7" name="Line 29"/>
            <p:cNvSpPr>
              <a:spLocks noChangeShapeType="1"/>
            </p:cNvSpPr>
            <p:nvPr/>
          </p:nvSpPr>
          <p:spPr bwMode="auto">
            <a:xfrm flipV="1">
              <a:off x="1935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Line 30"/>
            <p:cNvSpPr>
              <a:spLocks noChangeShapeType="1"/>
            </p:cNvSpPr>
            <p:nvPr/>
          </p:nvSpPr>
          <p:spPr bwMode="auto">
            <a:xfrm flipV="1">
              <a:off x="193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31"/>
            <p:cNvSpPr>
              <a:spLocks noChangeShapeType="1"/>
            </p:cNvSpPr>
            <p:nvPr/>
          </p:nvSpPr>
          <p:spPr bwMode="auto">
            <a:xfrm flipV="1">
              <a:off x="214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32"/>
            <p:cNvSpPr>
              <a:spLocks noChangeShapeType="1"/>
            </p:cNvSpPr>
            <p:nvPr/>
          </p:nvSpPr>
          <p:spPr bwMode="auto">
            <a:xfrm flipV="1">
              <a:off x="2149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33"/>
            <p:cNvSpPr>
              <a:spLocks noChangeShapeType="1"/>
            </p:cNvSpPr>
            <p:nvPr/>
          </p:nvSpPr>
          <p:spPr bwMode="auto">
            <a:xfrm flipV="1">
              <a:off x="2360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34"/>
            <p:cNvSpPr>
              <a:spLocks noChangeShapeType="1"/>
            </p:cNvSpPr>
            <p:nvPr/>
          </p:nvSpPr>
          <p:spPr bwMode="auto">
            <a:xfrm flipV="1">
              <a:off x="236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35"/>
            <p:cNvSpPr>
              <a:spLocks noChangeShapeType="1"/>
            </p:cNvSpPr>
            <p:nvPr/>
          </p:nvSpPr>
          <p:spPr bwMode="auto">
            <a:xfrm>
              <a:off x="-187" y="3517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36"/>
            <p:cNvSpPr>
              <a:spLocks noChangeShapeType="1"/>
            </p:cNvSpPr>
            <p:nvPr/>
          </p:nvSpPr>
          <p:spPr bwMode="auto">
            <a:xfrm>
              <a:off x="-187" y="3521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37"/>
            <p:cNvSpPr>
              <a:spLocks noChangeShapeType="1"/>
            </p:cNvSpPr>
            <p:nvPr/>
          </p:nvSpPr>
          <p:spPr bwMode="auto">
            <a:xfrm>
              <a:off x="-187" y="3273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38"/>
            <p:cNvSpPr>
              <a:spLocks noChangeShapeType="1"/>
            </p:cNvSpPr>
            <p:nvPr/>
          </p:nvSpPr>
          <p:spPr bwMode="auto">
            <a:xfrm>
              <a:off x="-187" y="3278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39"/>
            <p:cNvSpPr>
              <a:spLocks noChangeShapeType="1"/>
            </p:cNvSpPr>
            <p:nvPr/>
          </p:nvSpPr>
          <p:spPr bwMode="auto">
            <a:xfrm>
              <a:off x="-187" y="2782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40"/>
            <p:cNvSpPr>
              <a:spLocks noChangeShapeType="1"/>
            </p:cNvSpPr>
            <p:nvPr/>
          </p:nvSpPr>
          <p:spPr bwMode="auto">
            <a:xfrm>
              <a:off x="-187" y="2786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41"/>
            <p:cNvSpPr>
              <a:spLocks noChangeShapeType="1"/>
            </p:cNvSpPr>
            <p:nvPr/>
          </p:nvSpPr>
          <p:spPr bwMode="auto">
            <a:xfrm>
              <a:off x="-187" y="2539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42"/>
            <p:cNvSpPr>
              <a:spLocks noChangeShapeType="1"/>
            </p:cNvSpPr>
            <p:nvPr/>
          </p:nvSpPr>
          <p:spPr bwMode="auto">
            <a:xfrm>
              <a:off x="-187" y="2543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43"/>
            <p:cNvSpPr>
              <a:spLocks noChangeShapeType="1"/>
            </p:cNvSpPr>
            <p:nvPr/>
          </p:nvSpPr>
          <p:spPr bwMode="auto">
            <a:xfrm>
              <a:off x="-187" y="2295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44"/>
            <p:cNvSpPr>
              <a:spLocks noChangeShapeType="1"/>
            </p:cNvSpPr>
            <p:nvPr/>
          </p:nvSpPr>
          <p:spPr bwMode="auto">
            <a:xfrm>
              <a:off x="-187" y="2299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45"/>
            <p:cNvSpPr>
              <a:spLocks noChangeShapeType="1"/>
            </p:cNvSpPr>
            <p:nvPr/>
          </p:nvSpPr>
          <p:spPr bwMode="auto">
            <a:xfrm>
              <a:off x="-187" y="2047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46"/>
            <p:cNvSpPr>
              <a:spLocks noChangeShapeType="1"/>
            </p:cNvSpPr>
            <p:nvPr/>
          </p:nvSpPr>
          <p:spPr bwMode="auto">
            <a:xfrm>
              <a:off x="-187" y="2051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47"/>
            <p:cNvSpPr>
              <a:spLocks noChangeShapeType="1"/>
            </p:cNvSpPr>
            <p:nvPr/>
          </p:nvSpPr>
          <p:spPr bwMode="auto">
            <a:xfrm>
              <a:off x="-187" y="1804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48"/>
            <p:cNvSpPr>
              <a:spLocks noChangeShapeType="1"/>
            </p:cNvSpPr>
            <p:nvPr/>
          </p:nvSpPr>
          <p:spPr bwMode="auto">
            <a:xfrm>
              <a:off x="-187" y="1808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49"/>
            <p:cNvSpPr>
              <a:spLocks noChangeShapeType="1"/>
            </p:cNvSpPr>
            <p:nvPr/>
          </p:nvSpPr>
          <p:spPr bwMode="auto">
            <a:xfrm>
              <a:off x="-187" y="3022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50"/>
            <p:cNvSpPr>
              <a:spLocks noChangeShapeType="1"/>
            </p:cNvSpPr>
            <p:nvPr/>
          </p:nvSpPr>
          <p:spPr bwMode="auto">
            <a:xfrm>
              <a:off x="-187" y="3026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51"/>
            <p:cNvSpPr>
              <a:spLocks noChangeShapeType="1"/>
            </p:cNvSpPr>
            <p:nvPr/>
          </p:nvSpPr>
          <p:spPr bwMode="auto">
            <a:xfrm>
              <a:off x="-187" y="3030"/>
              <a:ext cx="276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52"/>
            <p:cNvSpPr>
              <a:spLocks noChangeShapeType="1"/>
            </p:cNvSpPr>
            <p:nvPr/>
          </p:nvSpPr>
          <p:spPr bwMode="auto">
            <a:xfrm>
              <a:off x="-187" y="3034"/>
              <a:ext cx="276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Rectangle 53"/>
            <p:cNvSpPr>
              <a:spLocks noChangeArrowheads="1"/>
            </p:cNvSpPr>
            <p:nvPr/>
          </p:nvSpPr>
          <p:spPr bwMode="auto">
            <a:xfrm>
              <a:off x="2522" y="2898"/>
              <a:ext cx="43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32" name="Freeform 54"/>
            <p:cNvSpPr>
              <a:spLocks/>
            </p:cNvSpPr>
            <p:nvPr/>
          </p:nvSpPr>
          <p:spPr bwMode="auto">
            <a:xfrm>
              <a:off x="2547" y="2993"/>
              <a:ext cx="24" cy="74"/>
            </a:xfrm>
            <a:custGeom>
              <a:avLst/>
              <a:gdLst>
                <a:gd name="T0" fmla="*/ 0 w 24"/>
                <a:gd name="T1" fmla="*/ 0 h 74"/>
                <a:gd name="T2" fmla="*/ 24 w 24"/>
                <a:gd name="T3" fmla="*/ 37 h 74"/>
                <a:gd name="T4" fmla="*/ 0 w 24"/>
                <a:gd name="T5" fmla="*/ 74 h 74"/>
                <a:gd name="T6" fmla="*/ 0 w 24"/>
                <a:gd name="T7" fmla="*/ 0 h 7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74"/>
                <a:gd name="T14" fmla="*/ 24 w 24"/>
                <a:gd name="T15" fmla="*/ 74 h 7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74">
                  <a:moveTo>
                    <a:pt x="0" y="0"/>
                  </a:moveTo>
                  <a:lnTo>
                    <a:pt x="24" y="37"/>
                  </a:lnTo>
                  <a:lnTo>
                    <a:pt x="0" y="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33" name="Line 55"/>
            <p:cNvSpPr>
              <a:spLocks noChangeShapeType="1"/>
            </p:cNvSpPr>
            <p:nvPr/>
          </p:nvSpPr>
          <p:spPr bwMode="auto">
            <a:xfrm flipV="1">
              <a:off x="233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56"/>
            <p:cNvSpPr>
              <a:spLocks noChangeShapeType="1"/>
            </p:cNvSpPr>
            <p:nvPr/>
          </p:nvSpPr>
          <p:spPr bwMode="auto">
            <a:xfrm flipV="1">
              <a:off x="236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57"/>
            <p:cNvSpPr>
              <a:spLocks noChangeShapeType="1"/>
            </p:cNvSpPr>
            <p:nvPr/>
          </p:nvSpPr>
          <p:spPr bwMode="auto">
            <a:xfrm flipV="1">
              <a:off x="238" y="1560"/>
              <a:ext cx="1" cy="220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58"/>
            <p:cNvSpPr>
              <a:spLocks noChangeShapeType="1"/>
            </p:cNvSpPr>
            <p:nvPr/>
          </p:nvSpPr>
          <p:spPr bwMode="auto">
            <a:xfrm flipV="1">
              <a:off x="241" y="1560"/>
              <a:ext cx="1" cy="220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Rectangle 59"/>
            <p:cNvSpPr>
              <a:spLocks noChangeArrowheads="1"/>
            </p:cNvSpPr>
            <p:nvPr/>
          </p:nvSpPr>
          <p:spPr bwMode="auto">
            <a:xfrm>
              <a:off x="271" y="1552"/>
              <a:ext cx="43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38" name="Freeform 60"/>
            <p:cNvSpPr>
              <a:spLocks/>
            </p:cNvSpPr>
            <p:nvPr/>
          </p:nvSpPr>
          <p:spPr bwMode="auto">
            <a:xfrm>
              <a:off x="214" y="1564"/>
              <a:ext cx="49" cy="37"/>
            </a:xfrm>
            <a:custGeom>
              <a:avLst/>
              <a:gdLst>
                <a:gd name="T0" fmla="*/ 0 w 49"/>
                <a:gd name="T1" fmla="*/ 37 h 37"/>
                <a:gd name="T2" fmla="*/ 24 w 49"/>
                <a:gd name="T3" fmla="*/ 0 h 37"/>
                <a:gd name="T4" fmla="*/ 49 w 49"/>
                <a:gd name="T5" fmla="*/ 37 h 37"/>
                <a:gd name="T6" fmla="*/ 0 w 49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37"/>
                <a:gd name="T14" fmla="*/ 49 w 49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37">
                  <a:moveTo>
                    <a:pt x="0" y="37"/>
                  </a:moveTo>
                  <a:lnTo>
                    <a:pt x="24" y="0"/>
                  </a:lnTo>
                  <a:lnTo>
                    <a:pt x="49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39" name="Rectangle 61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40" name="Line 62"/>
            <p:cNvSpPr>
              <a:spLocks noChangeShapeType="1"/>
            </p:cNvSpPr>
            <p:nvPr/>
          </p:nvSpPr>
          <p:spPr bwMode="auto">
            <a:xfrm>
              <a:off x="2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Rectangle 63"/>
            <p:cNvSpPr>
              <a:spLocks noChangeArrowheads="1"/>
            </p:cNvSpPr>
            <p:nvPr/>
          </p:nvSpPr>
          <p:spPr bwMode="auto">
            <a:xfrm>
              <a:off x="-3" y="3055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142" name="Rectangle 64"/>
            <p:cNvSpPr>
              <a:spLocks noChangeArrowheads="1"/>
            </p:cNvSpPr>
            <p:nvPr/>
          </p:nvSpPr>
          <p:spPr bwMode="auto">
            <a:xfrm>
              <a:off x="249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3" name="Line 65"/>
            <p:cNvSpPr>
              <a:spLocks noChangeShapeType="1"/>
            </p:cNvSpPr>
            <p:nvPr/>
          </p:nvSpPr>
          <p:spPr bwMode="auto">
            <a:xfrm>
              <a:off x="44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Rectangle 66"/>
            <p:cNvSpPr>
              <a:spLocks noChangeArrowheads="1"/>
            </p:cNvSpPr>
            <p:nvPr/>
          </p:nvSpPr>
          <p:spPr bwMode="auto">
            <a:xfrm>
              <a:off x="452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3145" name="Line 67"/>
            <p:cNvSpPr>
              <a:spLocks noChangeShapeType="1"/>
            </p:cNvSpPr>
            <p:nvPr/>
          </p:nvSpPr>
          <p:spPr bwMode="auto">
            <a:xfrm>
              <a:off x="66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Rectangle 68"/>
            <p:cNvSpPr>
              <a:spLocks noChangeArrowheads="1"/>
            </p:cNvSpPr>
            <p:nvPr/>
          </p:nvSpPr>
          <p:spPr bwMode="auto">
            <a:xfrm>
              <a:off x="666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47" name="Line 69"/>
            <p:cNvSpPr>
              <a:spLocks noChangeShapeType="1"/>
            </p:cNvSpPr>
            <p:nvPr/>
          </p:nvSpPr>
          <p:spPr bwMode="auto">
            <a:xfrm>
              <a:off x="87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Rectangle 70"/>
            <p:cNvSpPr>
              <a:spLocks noChangeArrowheads="1"/>
            </p:cNvSpPr>
            <p:nvPr/>
          </p:nvSpPr>
          <p:spPr bwMode="auto">
            <a:xfrm>
              <a:off x="877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3149" name="Line 71"/>
            <p:cNvSpPr>
              <a:spLocks noChangeShapeType="1"/>
            </p:cNvSpPr>
            <p:nvPr/>
          </p:nvSpPr>
          <p:spPr bwMode="auto">
            <a:xfrm>
              <a:off x="1088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Rectangle 72"/>
            <p:cNvSpPr>
              <a:spLocks noChangeArrowheads="1"/>
            </p:cNvSpPr>
            <p:nvPr/>
          </p:nvSpPr>
          <p:spPr bwMode="auto">
            <a:xfrm>
              <a:off x="1091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51" name="Line 73"/>
            <p:cNvSpPr>
              <a:spLocks noChangeShapeType="1"/>
            </p:cNvSpPr>
            <p:nvPr/>
          </p:nvSpPr>
          <p:spPr bwMode="auto">
            <a:xfrm>
              <a:off x="129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Rectangle 74"/>
            <p:cNvSpPr>
              <a:spLocks noChangeArrowheads="1"/>
            </p:cNvSpPr>
            <p:nvPr/>
          </p:nvSpPr>
          <p:spPr bwMode="auto">
            <a:xfrm>
              <a:off x="1302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3153" name="Line 75"/>
            <p:cNvSpPr>
              <a:spLocks noChangeShapeType="1"/>
            </p:cNvSpPr>
            <p:nvPr/>
          </p:nvSpPr>
          <p:spPr bwMode="auto">
            <a:xfrm>
              <a:off x="151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Rectangle 76"/>
            <p:cNvSpPr>
              <a:spLocks noChangeArrowheads="1"/>
            </p:cNvSpPr>
            <p:nvPr/>
          </p:nvSpPr>
          <p:spPr bwMode="auto">
            <a:xfrm>
              <a:off x="1516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155" name="Line 77"/>
            <p:cNvSpPr>
              <a:spLocks noChangeShapeType="1"/>
            </p:cNvSpPr>
            <p:nvPr/>
          </p:nvSpPr>
          <p:spPr bwMode="auto">
            <a:xfrm>
              <a:off x="1724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Rectangle 78"/>
            <p:cNvSpPr>
              <a:spLocks noChangeArrowheads="1"/>
            </p:cNvSpPr>
            <p:nvPr/>
          </p:nvSpPr>
          <p:spPr bwMode="auto">
            <a:xfrm>
              <a:off x="1727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3157" name="Line 79"/>
            <p:cNvSpPr>
              <a:spLocks noChangeShapeType="1"/>
            </p:cNvSpPr>
            <p:nvPr/>
          </p:nvSpPr>
          <p:spPr bwMode="auto">
            <a:xfrm>
              <a:off x="1938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Rectangle 80"/>
            <p:cNvSpPr>
              <a:spLocks noChangeArrowheads="1"/>
            </p:cNvSpPr>
            <p:nvPr/>
          </p:nvSpPr>
          <p:spPr bwMode="auto">
            <a:xfrm>
              <a:off x="1940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159" name="Line 81"/>
            <p:cNvSpPr>
              <a:spLocks noChangeShapeType="1"/>
            </p:cNvSpPr>
            <p:nvPr/>
          </p:nvSpPr>
          <p:spPr bwMode="auto">
            <a:xfrm>
              <a:off x="2149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Rectangle 82"/>
            <p:cNvSpPr>
              <a:spLocks noChangeArrowheads="1"/>
            </p:cNvSpPr>
            <p:nvPr/>
          </p:nvSpPr>
          <p:spPr bwMode="auto">
            <a:xfrm>
              <a:off x="2151" y="3055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3161" name="Line 83"/>
            <p:cNvSpPr>
              <a:spLocks noChangeShapeType="1"/>
            </p:cNvSpPr>
            <p:nvPr/>
          </p:nvSpPr>
          <p:spPr bwMode="auto">
            <a:xfrm>
              <a:off x="2363" y="3009"/>
              <a:ext cx="1" cy="4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Rectangle 84"/>
            <p:cNvSpPr>
              <a:spLocks noChangeArrowheads="1"/>
            </p:cNvSpPr>
            <p:nvPr/>
          </p:nvSpPr>
          <p:spPr bwMode="auto">
            <a:xfrm>
              <a:off x="2335" y="3055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3163" name="Rectangle 85"/>
            <p:cNvSpPr>
              <a:spLocks noChangeArrowheads="1"/>
            </p:cNvSpPr>
            <p:nvPr/>
          </p:nvSpPr>
          <p:spPr bwMode="auto">
            <a:xfrm>
              <a:off x="168" y="3480"/>
              <a:ext cx="81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64" name="Line 86"/>
            <p:cNvSpPr>
              <a:spLocks noChangeShapeType="1"/>
            </p:cNvSpPr>
            <p:nvPr/>
          </p:nvSpPr>
          <p:spPr bwMode="auto">
            <a:xfrm>
              <a:off x="225" y="3521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Rectangle 87"/>
            <p:cNvSpPr>
              <a:spLocks noChangeArrowheads="1"/>
            </p:cNvSpPr>
            <p:nvPr/>
          </p:nvSpPr>
          <p:spPr bwMode="auto">
            <a:xfrm>
              <a:off x="195" y="2501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66" name="Line 88"/>
            <p:cNvSpPr>
              <a:spLocks noChangeShapeType="1"/>
            </p:cNvSpPr>
            <p:nvPr/>
          </p:nvSpPr>
          <p:spPr bwMode="auto">
            <a:xfrm>
              <a:off x="225" y="2543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Rectangle 89"/>
            <p:cNvSpPr>
              <a:spLocks noChangeArrowheads="1"/>
            </p:cNvSpPr>
            <p:nvPr/>
          </p:nvSpPr>
          <p:spPr bwMode="auto">
            <a:xfrm>
              <a:off x="195" y="2010"/>
              <a:ext cx="5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" name="Line 90"/>
            <p:cNvSpPr>
              <a:spLocks noChangeShapeType="1"/>
            </p:cNvSpPr>
            <p:nvPr/>
          </p:nvSpPr>
          <p:spPr bwMode="auto">
            <a:xfrm>
              <a:off x="225" y="2051"/>
              <a:ext cx="29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Freeform 91"/>
            <p:cNvSpPr>
              <a:spLocks/>
            </p:cNvSpPr>
            <p:nvPr/>
          </p:nvSpPr>
          <p:spPr bwMode="auto">
            <a:xfrm>
              <a:off x="344" y="2898"/>
              <a:ext cx="32" cy="132"/>
            </a:xfrm>
            <a:custGeom>
              <a:avLst/>
              <a:gdLst>
                <a:gd name="T0" fmla="*/ 32 w 12"/>
                <a:gd name="T1" fmla="*/ 0 h 32"/>
                <a:gd name="T2" fmla="*/ 27 w 12"/>
                <a:gd name="T3" fmla="*/ 12 h 32"/>
                <a:gd name="T4" fmla="*/ 21 w 12"/>
                <a:gd name="T5" fmla="*/ 25 h 32"/>
                <a:gd name="T6" fmla="*/ 16 w 12"/>
                <a:gd name="T7" fmla="*/ 37 h 32"/>
                <a:gd name="T8" fmla="*/ 11 w 12"/>
                <a:gd name="T9" fmla="*/ 58 h 32"/>
                <a:gd name="T10" fmla="*/ 5 w 12"/>
                <a:gd name="T11" fmla="*/ 78 h 32"/>
                <a:gd name="T12" fmla="*/ 3 w 12"/>
                <a:gd name="T13" fmla="*/ 99 h 32"/>
                <a:gd name="T14" fmla="*/ 0 w 12"/>
                <a:gd name="T15" fmla="*/ 111 h 32"/>
                <a:gd name="T16" fmla="*/ 0 w 12"/>
                <a:gd name="T17" fmla="*/ 120 h 32"/>
                <a:gd name="T18" fmla="*/ 0 w 12"/>
                <a:gd name="T19" fmla="*/ 128 h 32"/>
                <a:gd name="T20" fmla="*/ 0 w 12"/>
                <a:gd name="T21" fmla="*/ 132 h 32"/>
                <a:gd name="T22" fmla="*/ 0 w 12"/>
                <a:gd name="T23" fmla="*/ 132 h 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"/>
                <a:gd name="T37" fmla="*/ 0 h 32"/>
                <a:gd name="T38" fmla="*/ 12 w 12"/>
                <a:gd name="T39" fmla="*/ 32 h 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" h="32">
                  <a:moveTo>
                    <a:pt x="12" y="0"/>
                  </a:moveTo>
                  <a:lnTo>
                    <a:pt x="10" y="3"/>
                  </a:lnTo>
                  <a:lnTo>
                    <a:pt x="8" y="6"/>
                  </a:lnTo>
                  <a:lnTo>
                    <a:pt x="6" y="9"/>
                  </a:lnTo>
                  <a:lnTo>
                    <a:pt x="4" y="14"/>
                  </a:lnTo>
                  <a:lnTo>
                    <a:pt x="2" y="19"/>
                  </a:lnTo>
                  <a:lnTo>
                    <a:pt x="1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2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70" name="Freeform 92"/>
            <p:cNvSpPr>
              <a:spLocks/>
            </p:cNvSpPr>
            <p:nvPr/>
          </p:nvSpPr>
          <p:spPr bwMode="auto">
            <a:xfrm>
              <a:off x="376" y="1911"/>
              <a:ext cx="2200" cy="987"/>
            </a:xfrm>
            <a:custGeom>
              <a:avLst/>
              <a:gdLst>
                <a:gd name="T0" fmla="*/ 32 w 813"/>
                <a:gd name="T1" fmla="*/ 929 h 239"/>
                <a:gd name="T2" fmla="*/ 70 w 813"/>
                <a:gd name="T3" fmla="*/ 880 h 239"/>
                <a:gd name="T4" fmla="*/ 108 w 813"/>
                <a:gd name="T5" fmla="*/ 838 h 239"/>
                <a:gd name="T6" fmla="*/ 146 w 813"/>
                <a:gd name="T7" fmla="*/ 805 h 239"/>
                <a:gd name="T8" fmla="*/ 184 w 813"/>
                <a:gd name="T9" fmla="*/ 772 h 239"/>
                <a:gd name="T10" fmla="*/ 222 w 813"/>
                <a:gd name="T11" fmla="*/ 743 h 239"/>
                <a:gd name="T12" fmla="*/ 260 w 813"/>
                <a:gd name="T13" fmla="*/ 714 h 239"/>
                <a:gd name="T14" fmla="*/ 298 w 813"/>
                <a:gd name="T15" fmla="*/ 690 h 239"/>
                <a:gd name="T16" fmla="*/ 336 w 813"/>
                <a:gd name="T17" fmla="*/ 665 h 239"/>
                <a:gd name="T18" fmla="*/ 373 w 813"/>
                <a:gd name="T19" fmla="*/ 644 h 239"/>
                <a:gd name="T20" fmla="*/ 411 w 813"/>
                <a:gd name="T21" fmla="*/ 619 h 239"/>
                <a:gd name="T22" fmla="*/ 449 w 813"/>
                <a:gd name="T23" fmla="*/ 599 h 239"/>
                <a:gd name="T24" fmla="*/ 487 w 813"/>
                <a:gd name="T25" fmla="*/ 578 h 239"/>
                <a:gd name="T26" fmla="*/ 525 w 813"/>
                <a:gd name="T27" fmla="*/ 562 h 239"/>
                <a:gd name="T28" fmla="*/ 563 w 813"/>
                <a:gd name="T29" fmla="*/ 541 h 239"/>
                <a:gd name="T30" fmla="*/ 601 w 813"/>
                <a:gd name="T31" fmla="*/ 524 h 239"/>
                <a:gd name="T32" fmla="*/ 639 w 813"/>
                <a:gd name="T33" fmla="*/ 504 h 239"/>
                <a:gd name="T34" fmla="*/ 677 w 813"/>
                <a:gd name="T35" fmla="*/ 487 h 239"/>
                <a:gd name="T36" fmla="*/ 714 w 813"/>
                <a:gd name="T37" fmla="*/ 471 h 239"/>
                <a:gd name="T38" fmla="*/ 752 w 813"/>
                <a:gd name="T39" fmla="*/ 454 h 239"/>
                <a:gd name="T40" fmla="*/ 790 w 813"/>
                <a:gd name="T41" fmla="*/ 442 h 239"/>
                <a:gd name="T42" fmla="*/ 828 w 813"/>
                <a:gd name="T43" fmla="*/ 425 h 239"/>
                <a:gd name="T44" fmla="*/ 866 w 813"/>
                <a:gd name="T45" fmla="*/ 409 h 239"/>
                <a:gd name="T46" fmla="*/ 904 w 813"/>
                <a:gd name="T47" fmla="*/ 392 h 239"/>
                <a:gd name="T48" fmla="*/ 942 w 813"/>
                <a:gd name="T49" fmla="*/ 380 h 239"/>
                <a:gd name="T50" fmla="*/ 980 w 813"/>
                <a:gd name="T51" fmla="*/ 368 h 239"/>
                <a:gd name="T52" fmla="*/ 1017 w 813"/>
                <a:gd name="T53" fmla="*/ 351 h 239"/>
                <a:gd name="T54" fmla="*/ 1055 w 813"/>
                <a:gd name="T55" fmla="*/ 339 h 239"/>
                <a:gd name="T56" fmla="*/ 1093 w 813"/>
                <a:gd name="T57" fmla="*/ 326 h 239"/>
                <a:gd name="T58" fmla="*/ 1131 w 813"/>
                <a:gd name="T59" fmla="*/ 310 h 239"/>
                <a:gd name="T60" fmla="*/ 1169 w 813"/>
                <a:gd name="T61" fmla="*/ 297 h 239"/>
                <a:gd name="T62" fmla="*/ 1207 w 813"/>
                <a:gd name="T63" fmla="*/ 285 h 239"/>
                <a:gd name="T64" fmla="*/ 1245 w 813"/>
                <a:gd name="T65" fmla="*/ 273 h 239"/>
                <a:gd name="T66" fmla="*/ 1283 w 813"/>
                <a:gd name="T67" fmla="*/ 260 h 239"/>
                <a:gd name="T68" fmla="*/ 1321 w 813"/>
                <a:gd name="T69" fmla="*/ 248 h 239"/>
                <a:gd name="T70" fmla="*/ 1358 w 813"/>
                <a:gd name="T71" fmla="*/ 235 h 239"/>
                <a:gd name="T72" fmla="*/ 1396 w 813"/>
                <a:gd name="T73" fmla="*/ 223 h 239"/>
                <a:gd name="T74" fmla="*/ 1434 w 813"/>
                <a:gd name="T75" fmla="*/ 211 h 239"/>
                <a:gd name="T76" fmla="*/ 1472 w 813"/>
                <a:gd name="T77" fmla="*/ 198 h 239"/>
                <a:gd name="T78" fmla="*/ 1510 w 813"/>
                <a:gd name="T79" fmla="*/ 190 h 239"/>
                <a:gd name="T80" fmla="*/ 1548 w 813"/>
                <a:gd name="T81" fmla="*/ 178 h 239"/>
                <a:gd name="T82" fmla="*/ 1586 w 813"/>
                <a:gd name="T83" fmla="*/ 165 h 239"/>
                <a:gd name="T84" fmla="*/ 1624 w 813"/>
                <a:gd name="T85" fmla="*/ 153 h 239"/>
                <a:gd name="T86" fmla="*/ 1662 w 813"/>
                <a:gd name="T87" fmla="*/ 145 h 239"/>
                <a:gd name="T88" fmla="*/ 1699 w 813"/>
                <a:gd name="T89" fmla="*/ 132 h 239"/>
                <a:gd name="T90" fmla="*/ 1737 w 813"/>
                <a:gd name="T91" fmla="*/ 124 h 239"/>
                <a:gd name="T92" fmla="*/ 1775 w 813"/>
                <a:gd name="T93" fmla="*/ 112 h 239"/>
                <a:gd name="T94" fmla="*/ 1813 w 813"/>
                <a:gd name="T95" fmla="*/ 99 h 239"/>
                <a:gd name="T96" fmla="*/ 1851 w 813"/>
                <a:gd name="T97" fmla="*/ 91 h 239"/>
                <a:gd name="T98" fmla="*/ 1889 w 813"/>
                <a:gd name="T99" fmla="*/ 78 h 239"/>
                <a:gd name="T100" fmla="*/ 1927 w 813"/>
                <a:gd name="T101" fmla="*/ 70 h 239"/>
                <a:gd name="T102" fmla="*/ 1965 w 813"/>
                <a:gd name="T103" fmla="*/ 58 h 239"/>
                <a:gd name="T104" fmla="*/ 2002 w 813"/>
                <a:gd name="T105" fmla="*/ 50 h 239"/>
                <a:gd name="T106" fmla="*/ 2040 w 813"/>
                <a:gd name="T107" fmla="*/ 41 h 239"/>
                <a:gd name="T108" fmla="*/ 2078 w 813"/>
                <a:gd name="T109" fmla="*/ 29 h 239"/>
                <a:gd name="T110" fmla="*/ 2116 w 813"/>
                <a:gd name="T111" fmla="*/ 21 h 239"/>
                <a:gd name="T112" fmla="*/ 2154 w 813"/>
                <a:gd name="T113" fmla="*/ 12 h 239"/>
                <a:gd name="T114" fmla="*/ 2192 w 813"/>
                <a:gd name="T115" fmla="*/ 0 h 23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13"/>
                <a:gd name="T175" fmla="*/ 0 h 239"/>
                <a:gd name="T176" fmla="*/ 813 w 813"/>
                <a:gd name="T177" fmla="*/ 239 h 23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13" h="239">
                  <a:moveTo>
                    <a:pt x="0" y="239"/>
                  </a:moveTo>
                  <a:lnTo>
                    <a:pt x="2" y="236"/>
                  </a:lnTo>
                  <a:lnTo>
                    <a:pt x="4" y="234"/>
                  </a:lnTo>
                  <a:lnTo>
                    <a:pt x="6" y="231"/>
                  </a:lnTo>
                  <a:lnTo>
                    <a:pt x="8" y="229"/>
                  </a:lnTo>
                  <a:lnTo>
                    <a:pt x="10" y="227"/>
                  </a:lnTo>
                  <a:lnTo>
                    <a:pt x="12" y="225"/>
                  </a:lnTo>
                  <a:lnTo>
                    <a:pt x="14" y="223"/>
                  </a:lnTo>
                  <a:lnTo>
                    <a:pt x="16" y="221"/>
                  </a:lnTo>
                  <a:lnTo>
                    <a:pt x="18" y="220"/>
                  </a:lnTo>
                  <a:lnTo>
                    <a:pt x="20" y="218"/>
                  </a:lnTo>
                  <a:lnTo>
                    <a:pt x="22" y="216"/>
                  </a:lnTo>
                  <a:lnTo>
                    <a:pt x="24" y="215"/>
                  </a:lnTo>
                  <a:lnTo>
                    <a:pt x="26" y="213"/>
                  </a:lnTo>
                  <a:lnTo>
                    <a:pt x="28" y="212"/>
                  </a:lnTo>
                  <a:lnTo>
                    <a:pt x="30" y="210"/>
                  </a:lnTo>
                  <a:lnTo>
                    <a:pt x="32" y="209"/>
                  </a:lnTo>
                  <a:lnTo>
                    <a:pt x="34" y="207"/>
                  </a:lnTo>
                  <a:lnTo>
                    <a:pt x="36" y="206"/>
                  </a:lnTo>
                  <a:lnTo>
                    <a:pt x="38" y="205"/>
                  </a:lnTo>
                  <a:lnTo>
                    <a:pt x="40" y="203"/>
                  </a:lnTo>
                  <a:lnTo>
                    <a:pt x="42" y="202"/>
                  </a:lnTo>
                  <a:lnTo>
                    <a:pt x="44" y="201"/>
                  </a:lnTo>
                  <a:lnTo>
                    <a:pt x="46" y="199"/>
                  </a:lnTo>
                  <a:lnTo>
                    <a:pt x="48" y="198"/>
                  </a:lnTo>
                  <a:lnTo>
                    <a:pt x="50" y="197"/>
                  </a:lnTo>
                  <a:lnTo>
                    <a:pt x="52" y="196"/>
                  </a:lnTo>
                  <a:lnTo>
                    <a:pt x="54" y="195"/>
                  </a:lnTo>
                  <a:lnTo>
                    <a:pt x="56" y="193"/>
                  </a:lnTo>
                  <a:lnTo>
                    <a:pt x="58" y="192"/>
                  </a:lnTo>
                  <a:lnTo>
                    <a:pt x="60" y="191"/>
                  </a:lnTo>
                  <a:lnTo>
                    <a:pt x="62" y="190"/>
                  </a:lnTo>
                  <a:lnTo>
                    <a:pt x="64" y="189"/>
                  </a:lnTo>
                  <a:lnTo>
                    <a:pt x="66" y="188"/>
                  </a:lnTo>
                  <a:lnTo>
                    <a:pt x="68" y="187"/>
                  </a:lnTo>
                  <a:lnTo>
                    <a:pt x="70" y="186"/>
                  </a:lnTo>
                  <a:lnTo>
                    <a:pt x="72" y="185"/>
                  </a:lnTo>
                  <a:lnTo>
                    <a:pt x="74" y="184"/>
                  </a:lnTo>
                  <a:lnTo>
                    <a:pt x="76" y="183"/>
                  </a:lnTo>
                  <a:lnTo>
                    <a:pt x="78" y="182"/>
                  </a:lnTo>
                  <a:lnTo>
                    <a:pt x="80" y="181"/>
                  </a:lnTo>
                  <a:lnTo>
                    <a:pt x="82" y="180"/>
                  </a:lnTo>
                  <a:lnTo>
                    <a:pt x="84" y="179"/>
                  </a:lnTo>
                  <a:lnTo>
                    <a:pt x="86" y="178"/>
                  </a:lnTo>
                  <a:lnTo>
                    <a:pt x="88" y="177"/>
                  </a:lnTo>
                  <a:lnTo>
                    <a:pt x="90" y="176"/>
                  </a:lnTo>
                  <a:lnTo>
                    <a:pt x="92" y="175"/>
                  </a:lnTo>
                  <a:lnTo>
                    <a:pt x="94" y="174"/>
                  </a:lnTo>
                  <a:lnTo>
                    <a:pt x="96" y="173"/>
                  </a:lnTo>
                  <a:lnTo>
                    <a:pt x="98" y="172"/>
                  </a:lnTo>
                  <a:lnTo>
                    <a:pt x="100" y="171"/>
                  </a:lnTo>
                  <a:lnTo>
                    <a:pt x="102" y="170"/>
                  </a:lnTo>
                  <a:lnTo>
                    <a:pt x="104" y="170"/>
                  </a:lnTo>
                  <a:lnTo>
                    <a:pt x="106" y="169"/>
                  </a:lnTo>
                  <a:lnTo>
                    <a:pt x="108" y="168"/>
                  </a:lnTo>
                  <a:lnTo>
                    <a:pt x="110" y="167"/>
                  </a:lnTo>
                  <a:lnTo>
                    <a:pt x="112" y="166"/>
                  </a:lnTo>
                  <a:lnTo>
                    <a:pt x="114" y="165"/>
                  </a:lnTo>
                  <a:lnTo>
                    <a:pt x="116" y="164"/>
                  </a:lnTo>
                  <a:lnTo>
                    <a:pt x="118" y="164"/>
                  </a:lnTo>
                  <a:lnTo>
                    <a:pt x="120" y="163"/>
                  </a:lnTo>
                  <a:lnTo>
                    <a:pt x="122" y="162"/>
                  </a:lnTo>
                  <a:lnTo>
                    <a:pt x="124" y="161"/>
                  </a:lnTo>
                  <a:lnTo>
                    <a:pt x="126" y="160"/>
                  </a:lnTo>
                  <a:lnTo>
                    <a:pt x="128" y="160"/>
                  </a:lnTo>
                  <a:lnTo>
                    <a:pt x="130" y="159"/>
                  </a:lnTo>
                  <a:lnTo>
                    <a:pt x="132" y="158"/>
                  </a:lnTo>
                  <a:lnTo>
                    <a:pt x="134" y="157"/>
                  </a:lnTo>
                  <a:lnTo>
                    <a:pt x="136" y="156"/>
                  </a:lnTo>
                  <a:lnTo>
                    <a:pt x="138" y="156"/>
                  </a:lnTo>
                  <a:lnTo>
                    <a:pt x="140" y="155"/>
                  </a:lnTo>
                  <a:lnTo>
                    <a:pt x="142" y="154"/>
                  </a:lnTo>
                  <a:lnTo>
                    <a:pt x="144" y="153"/>
                  </a:lnTo>
                  <a:lnTo>
                    <a:pt x="146" y="153"/>
                  </a:lnTo>
                  <a:lnTo>
                    <a:pt x="148" y="152"/>
                  </a:lnTo>
                  <a:lnTo>
                    <a:pt x="150" y="151"/>
                  </a:lnTo>
                  <a:lnTo>
                    <a:pt x="152" y="150"/>
                  </a:lnTo>
                  <a:lnTo>
                    <a:pt x="154" y="150"/>
                  </a:lnTo>
                  <a:lnTo>
                    <a:pt x="156" y="149"/>
                  </a:lnTo>
                  <a:lnTo>
                    <a:pt x="158" y="148"/>
                  </a:lnTo>
                  <a:lnTo>
                    <a:pt x="160" y="147"/>
                  </a:lnTo>
                  <a:lnTo>
                    <a:pt x="162" y="147"/>
                  </a:lnTo>
                  <a:lnTo>
                    <a:pt x="164" y="146"/>
                  </a:lnTo>
                  <a:lnTo>
                    <a:pt x="166" y="145"/>
                  </a:lnTo>
                  <a:lnTo>
                    <a:pt x="168" y="145"/>
                  </a:lnTo>
                  <a:lnTo>
                    <a:pt x="170" y="144"/>
                  </a:lnTo>
                  <a:lnTo>
                    <a:pt x="172" y="143"/>
                  </a:lnTo>
                  <a:lnTo>
                    <a:pt x="174" y="142"/>
                  </a:lnTo>
                  <a:lnTo>
                    <a:pt x="176" y="142"/>
                  </a:lnTo>
                  <a:lnTo>
                    <a:pt x="178" y="141"/>
                  </a:lnTo>
                  <a:lnTo>
                    <a:pt x="180" y="140"/>
                  </a:lnTo>
                  <a:lnTo>
                    <a:pt x="182" y="140"/>
                  </a:lnTo>
                  <a:lnTo>
                    <a:pt x="184" y="139"/>
                  </a:lnTo>
                  <a:lnTo>
                    <a:pt x="186" y="138"/>
                  </a:lnTo>
                  <a:lnTo>
                    <a:pt x="188" y="138"/>
                  </a:lnTo>
                  <a:lnTo>
                    <a:pt x="190" y="137"/>
                  </a:lnTo>
                  <a:lnTo>
                    <a:pt x="192" y="136"/>
                  </a:lnTo>
                  <a:lnTo>
                    <a:pt x="194" y="136"/>
                  </a:lnTo>
                  <a:lnTo>
                    <a:pt x="196" y="135"/>
                  </a:lnTo>
                  <a:lnTo>
                    <a:pt x="198" y="134"/>
                  </a:lnTo>
                  <a:lnTo>
                    <a:pt x="200" y="134"/>
                  </a:lnTo>
                  <a:lnTo>
                    <a:pt x="202" y="133"/>
                  </a:lnTo>
                  <a:lnTo>
                    <a:pt x="204" y="132"/>
                  </a:lnTo>
                  <a:lnTo>
                    <a:pt x="206" y="132"/>
                  </a:lnTo>
                  <a:lnTo>
                    <a:pt x="208" y="131"/>
                  </a:lnTo>
                  <a:lnTo>
                    <a:pt x="210" y="131"/>
                  </a:lnTo>
                  <a:lnTo>
                    <a:pt x="212" y="130"/>
                  </a:lnTo>
                  <a:lnTo>
                    <a:pt x="214" y="129"/>
                  </a:lnTo>
                  <a:lnTo>
                    <a:pt x="216" y="129"/>
                  </a:lnTo>
                  <a:lnTo>
                    <a:pt x="218" y="128"/>
                  </a:lnTo>
                  <a:lnTo>
                    <a:pt x="220" y="127"/>
                  </a:lnTo>
                  <a:lnTo>
                    <a:pt x="222" y="127"/>
                  </a:lnTo>
                  <a:lnTo>
                    <a:pt x="224" y="126"/>
                  </a:lnTo>
                  <a:lnTo>
                    <a:pt x="226" y="126"/>
                  </a:lnTo>
                  <a:lnTo>
                    <a:pt x="228" y="125"/>
                  </a:lnTo>
                  <a:lnTo>
                    <a:pt x="230" y="124"/>
                  </a:lnTo>
                  <a:lnTo>
                    <a:pt x="232" y="124"/>
                  </a:lnTo>
                  <a:lnTo>
                    <a:pt x="234" y="123"/>
                  </a:lnTo>
                  <a:lnTo>
                    <a:pt x="236" y="122"/>
                  </a:lnTo>
                  <a:lnTo>
                    <a:pt x="238" y="122"/>
                  </a:lnTo>
                  <a:lnTo>
                    <a:pt x="240" y="121"/>
                  </a:lnTo>
                  <a:lnTo>
                    <a:pt x="242" y="121"/>
                  </a:lnTo>
                  <a:lnTo>
                    <a:pt x="244" y="120"/>
                  </a:lnTo>
                  <a:lnTo>
                    <a:pt x="246" y="120"/>
                  </a:lnTo>
                  <a:lnTo>
                    <a:pt x="248" y="119"/>
                  </a:lnTo>
                  <a:lnTo>
                    <a:pt x="250" y="118"/>
                  </a:lnTo>
                  <a:lnTo>
                    <a:pt x="252" y="118"/>
                  </a:lnTo>
                  <a:lnTo>
                    <a:pt x="254" y="117"/>
                  </a:lnTo>
                  <a:lnTo>
                    <a:pt x="256" y="117"/>
                  </a:lnTo>
                  <a:lnTo>
                    <a:pt x="258" y="116"/>
                  </a:lnTo>
                  <a:lnTo>
                    <a:pt x="260" y="115"/>
                  </a:lnTo>
                  <a:lnTo>
                    <a:pt x="262" y="115"/>
                  </a:lnTo>
                  <a:lnTo>
                    <a:pt x="264" y="114"/>
                  </a:lnTo>
                  <a:lnTo>
                    <a:pt x="266" y="114"/>
                  </a:lnTo>
                  <a:lnTo>
                    <a:pt x="268" y="113"/>
                  </a:lnTo>
                  <a:lnTo>
                    <a:pt x="270" y="113"/>
                  </a:lnTo>
                  <a:lnTo>
                    <a:pt x="272" y="112"/>
                  </a:lnTo>
                  <a:lnTo>
                    <a:pt x="274" y="111"/>
                  </a:lnTo>
                  <a:lnTo>
                    <a:pt x="276" y="111"/>
                  </a:lnTo>
                  <a:lnTo>
                    <a:pt x="278" y="110"/>
                  </a:lnTo>
                  <a:lnTo>
                    <a:pt x="280" y="110"/>
                  </a:lnTo>
                  <a:lnTo>
                    <a:pt x="282" y="109"/>
                  </a:lnTo>
                  <a:lnTo>
                    <a:pt x="284" y="109"/>
                  </a:lnTo>
                  <a:lnTo>
                    <a:pt x="286" y="108"/>
                  </a:lnTo>
                  <a:lnTo>
                    <a:pt x="288" y="108"/>
                  </a:lnTo>
                  <a:lnTo>
                    <a:pt x="290" y="107"/>
                  </a:lnTo>
                  <a:lnTo>
                    <a:pt x="292" y="107"/>
                  </a:lnTo>
                  <a:lnTo>
                    <a:pt x="294" y="106"/>
                  </a:lnTo>
                  <a:lnTo>
                    <a:pt x="296" y="105"/>
                  </a:lnTo>
                  <a:lnTo>
                    <a:pt x="298" y="105"/>
                  </a:lnTo>
                  <a:lnTo>
                    <a:pt x="300" y="104"/>
                  </a:lnTo>
                  <a:lnTo>
                    <a:pt x="302" y="104"/>
                  </a:lnTo>
                  <a:lnTo>
                    <a:pt x="304" y="103"/>
                  </a:lnTo>
                  <a:lnTo>
                    <a:pt x="306" y="103"/>
                  </a:lnTo>
                  <a:lnTo>
                    <a:pt x="308" y="102"/>
                  </a:lnTo>
                  <a:lnTo>
                    <a:pt x="310" y="102"/>
                  </a:lnTo>
                  <a:lnTo>
                    <a:pt x="312" y="101"/>
                  </a:lnTo>
                  <a:lnTo>
                    <a:pt x="314" y="101"/>
                  </a:lnTo>
                  <a:lnTo>
                    <a:pt x="316" y="100"/>
                  </a:lnTo>
                  <a:lnTo>
                    <a:pt x="318" y="100"/>
                  </a:lnTo>
                  <a:lnTo>
                    <a:pt x="320" y="99"/>
                  </a:lnTo>
                  <a:lnTo>
                    <a:pt x="322" y="99"/>
                  </a:lnTo>
                  <a:lnTo>
                    <a:pt x="324" y="98"/>
                  </a:lnTo>
                  <a:lnTo>
                    <a:pt x="326" y="98"/>
                  </a:lnTo>
                  <a:lnTo>
                    <a:pt x="328" y="97"/>
                  </a:lnTo>
                  <a:lnTo>
                    <a:pt x="330" y="97"/>
                  </a:lnTo>
                  <a:lnTo>
                    <a:pt x="332" y="96"/>
                  </a:lnTo>
                  <a:lnTo>
                    <a:pt x="334" y="95"/>
                  </a:lnTo>
                  <a:lnTo>
                    <a:pt x="336" y="95"/>
                  </a:lnTo>
                  <a:lnTo>
                    <a:pt x="338" y="94"/>
                  </a:lnTo>
                  <a:lnTo>
                    <a:pt x="340" y="94"/>
                  </a:lnTo>
                  <a:lnTo>
                    <a:pt x="342" y="93"/>
                  </a:lnTo>
                  <a:lnTo>
                    <a:pt x="344" y="93"/>
                  </a:lnTo>
                  <a:lnTo>
                    <a:pt x="346" y="92"/>
                  </a:lnTo>
                  <a:lnTo>
                    <a:pt x="348" y="92"/>
                  </a:lnTo>
                  <a:lnTo>
                    <a:pt x="350" y="91"/>
                  </a:lnTo>
                  <a:lnTo>
                    <a:pt x="352" y="91"/>
                  </a:lnTo>
                  <a:lnTo>
                    <a:pt x="354" y="90"/>
                  </a:lnTo>
                  <a:lnTo>
                    <a:pt x="356" y="90"/>
                  </a:lnTo>
                  <a:lnTo>
                    <a:pt x="358" y="89"/>
                  </a:lnTo>
                  <a:lnTo>
                    <a:pt x="360" y="89"/>
                  </a:lnTo>
                  <a:lnTo>
                    <a:pt x="362" y="89"/>
                  </a:lnTo>
                  <a:lnTo>
                    <a:pt x="364" y="88"/>
                  </a:lnTo>
                  <a:lnTo>
                    <a:pt x="366" y="88"/>
                  </a:lnTo>
                  <a:lnTo>
                    <a:pt x="368" y="87"/>
                  </a:lnTo>
                  <a:lnTo>
                    <a:pt x="370" y="87"/>
                  </a:lnTo>
                  <a:lnTo>
                    <a:pt x="372" y="86"/>
                  </a:lnTo>
                  <a:lnTo>
                    <a:pt x="374" y="86"/>
                  </a:lnTo>
                  <a:lnTo>
                    <a:pt x="376" y="85"/>
                  </a:lnTo>
                  <a:lnTo>
                    <a:pt x="378" y="85"/>
                  </a:lnTo>
                  <a:lnTo>
                    <a:pt x="380" y="84"/>
                  </a:lnTo>
                  <a:lnTo>
                    <a:pt x="382" y="84"/>
                  </a:lnTo>
                  <a:lnTo>
                    <a:pt x="384" y="83"/>
                  </a:lnTo>
                  <a:lnTo>
                    <a:pt x="386" y="83"/>
                  </a:lnTo>
                  <a:lnTo>
                    <a:pt x="388" y="82"/>
                  </a:lnTo>
                  <a:lnTo>
                    <a:pt x="390" y="82"/>
                  </a:lnTo>
                  <a:lnTo>
                    <a:pt x="392" y="81"/>
                  </a:lnTo>
                  <a:lnTo>
                    <a:pt x="394" y="81"/>
                  </a:lnTo>
                  <a:lnTo>
                    <a:pt x="396" y="80"/>
                  </a:lnTo>
                  <a:lnTo>
                    <a:pt x="398" y="80"/>
                  </a:lnTo>
                  <a:lnTo>
                    <a:pt x="400" y="79"/>
                  </a:lnTo>
                  <a:lnTo>
                    <a:pt x="402" y="79"/>
                  </a:lnTo>
                  <a:lnTo>
                    <a:pt x="404" y="79"/>
                  </a:lnTo>
                  <a:lnTo>
                    <a:pt x="406" y="78"/>
                  </a:lnTo>
                  <a:lnTo>
                    <a:pt x="408" y="78"/>
                  </a:lnTo>
                  <a:lnTo>
                    <a:pt x="410" y="77"/>
                  </a:lnTo>
                  <a:lnTo>
                    <a:pt x="412" y="77"/>
                  </a:lnTo>
                  <a:lnTo>
                    <a:pt x="414" y="76"/>
                  </a:lnTo>
                  <a:lnTo>
                    <a:pt x="416" y="76"/>
                  </a:lnTo>
                  <a:lnTo>
                    <a:pt x="418" y="75"/>
                  </a:lnTo>
                  <a:lnTo>
                    <a:pt x="420" y="75"/>
                  </a:lnTo>
                  <a:lnTo>
                    <a:pt x="422" y="74"/>
                  </a:lnTo>
                  <a:lnTo>
                    <a:pt x="424" y="74"/>
                  </a:lnTo>
                  <a:lnTo>
                    <a:pt x="426" y="73"/>
                  </a:lnTo>
                  <a:lnTo>
                    <a:pt x="428" y="73"/>
                  </a:lnTo>
                  <a:lnTo>
                    <a:pt x="430" y="73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1"/>
                  </a:lnTo>
                  <a:lnTo>
                    <a:pt x="438" y="71"/>
                  </a:lnTo>
                  <a:lnTo>
                    <a:pt x="440" y="70"/>
                  </a:lnTo>
                  <a:lnTo>
                    <a:pt x="442" y="70"/>
                  </a:lnTo>
                  <a:lnTo>
                    <a:pt x="444" y="69"/>
                  </a:lnTo>
                  <a:lnTo>
                    <a:pt x="446" y="69"/>
                  </a:lnTo>
                  <a:lnTo>
                    <a:pt x="448" y="69"/>
                  </a:lnTo>
                  <a:lnTo>
                    <a:pt x="450" y="68"/>
                  </a:lnTo>
                  <a:lnTo>
                    <a:pt x="452" y="68"/>
                  </a:lnTo>
                  <a:lnTo>
                    <a:pt x="454" y="67"/>
                  </a:lnTo>
                  <a:lnTo>
                    <a:pt x="456" y="67"/>
                  </a:lnTo>
                  <a:lnTo>
                    <a:pt x="458" y="66"/>
                  </a:lnTo>
                  <a:lnTo>
                    <a:pt x="460" y="66"/>
                  </a:lnTo>
                  <a:lnTo>
                    <a:pt x="462" y="66"/>
                  </a:lnTo>
                  <a:lnTo>
                    <a:pt x="464" y="65"/>
                  </a:lnTo>
                  <a:lnTo>
                    <a:pt x="466" y="65"/>
                  </a:lnTo>
                  <a:lnTo>
                    <a:pt x="468" y="64"/>
                  </a:lnTo>
                  <a:lnTo>
                    <a:pt x="470" y="64"/>
                  </a:lnTo>
                  <a:lnTo>
                    <a:pt x="472" y="63"/>
                  </a:lnTo>
                  <a:lnTo>
                    <a:pt x="474" y="63"/>
                  </a:lnTo>
                  <a:lnTo>
                    <a:pt x="476" y="62"/>
                  </a:lnTo>
                  <a:lnTo>
                    <a:pt x="478" y="62"/>
                  </a:lnTo>
                  <a:lnTo>
                    <a:pt x="480" y="62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0"/>
                  </a:lnTo>
                  <a:lnTo>
                    <a:pt x="488" y="60"/>
                  </a:lnTo>
                  <a:lnTo>
                    <a:pt x="490" y="60"/>
                  </a:lnTo>
                  <a:lnTo>
                    <a:pt x="492" y="59"/>
                  </a:lnTo>
                  <a:lnTo>
                    <a:pt x="494" y="59"/>
                  </a:lnTo>
                  <a:lnTo>
                    <a:pt x="496" y="58"/>
                  </a:lnTo>
                  <a:lnTo>
                    <a:pt x="498" y="58"/>
                  </a:lnTo>
                  <a:lnTo>
                    <a:pt x="500" y="57"/>
                  </a:lnTo>
                  <a:lnTo>
                    <a:pt x="502" y="57"/>
                  </a:lnTo>
                  <a:lnTo>
                    <a:pt x="504" y="57"/>
                  </a:lnTo>
                  <a:lnTo>
                    <a:pt x="506" y="56"/>
                  </a:lnTo>
                  <a:lnTo>
                    <a:pt x="508" y="56"/>
                  </a:lnTo>
                  <a:lnTo>
                    <a:pt x="510" y="55"/>
                  </a:lnTo>
                  <a:lnTo>
                    <a:pt x="512" y="55"/>
                  </a:lnTo>
                  <a:lnTo>
                    <a:pt x="514" y="55"/>
                  </a:lnTo>
                  <a:lnTo>
                    <a:pt x="516" y="54"/>
                  </a:lnTo>
                  <a:lnTo>
                    <a:pt x="518" y="54"/>
                  </a:lnTo>
                  <a:lnTo>
                    <a:pt x="520" y="53"/>
                  </a:lnTo>
                  <a:lnTo>
                    <a:pt x="522" y="53"/>
                  </a:lnTo>
                  <a:lnTo>
                    <a:pt x="524" y="52"/>
                  </a:lnTo>
                  <a:lnTo>
                    <a:pt x="526" y="52"/>
                  </a:lnTo>
                  <a:lnTo>
                    <a:pt x="528" y="52"/>
                  </a:lnTo>
                  <a:lnTo>
                    <a:pt x="530" y="51"/>
                  </a:lnTo>
                  <a:lnTo>
                    <a:pt x="532" y="51"/>
                  </a:lnTo>
                  <a:lnTo>
                    <a:pt x="534" y="50"/>
                  </a:lnTo>
                  <a:lnTo>
                    <a:pt x="536" y="50"/>
                  </a:lnTo>
                  <a:lnTo>
                    <a:pt x="538" y="50"/>
                  </a:lnTo>
                  <a:lnTo>
                    <a:pt x="540" y="49"/>
                  </a:lnTo>
                  <a:lnTo>
                    <a:pt x="542" y="49"/>
                  </a:lnTo>
                  <a:lnTo>
                    <a:pt x="544" y="48"/>
                  </a:lnTo>
                  <a:lnTo>
                    <a:pt x="546" y="48"/>
                  </a:lnTo>
                  <a:lnTo>
                    <a:pt x="548" y="48"/>
                  </a:lnTo>
                  <a:lnTo>
                    <a:pt x="550" y="47"/>
                  </a:lnTo>
                  <a:lnTo>
                    <a:pt x="552" y="47"/>
                  </a:lnTo>
                  <a:lnTo>
                    <a:pt x="554" y="46"/>
                  </a:lnTo>
                  <a:lnTo>
                    <a:pt x="556" y="46"/>
                  </a:lnTo>
                  <a:lnTo>
                    <a:pt x="558" y="46"/>
                  </a:lnTo>
                  <a:lnTo>
                    <a:pt x="560" y="45"/>
                  </a:lnTo>
                  <a:lnTo>
                    <a:pt x="562" y="45"/>
                  </a:lnTo>
                  <a:lnTo>
                    <a:pt x="564" y="44"/>
                  </a:lnTo>
                  <a:lnTo>
                    <a:pt x="566" y="44"/>
                  </a:lnTo>
                  <a:lnTo>
                    <a:pt x="568" y="44"/>
                  </a:lnTo>
                  <a:lnTo>
                    <a:pt x="570" y="43"/>
                  </a:lnTo>
                  <a:lnTo>
                    <a:pt x="572" y="43"/>
                  </a:lnTo>
                  <a:lnTo>
                    <a:pt x="574" y="42"/>
                  </a:lnTo>
                  <a:lnTo>
                    <a:pt x="576" y="42"/>
                  </a:lnTo>
                  <a:lnTo>
                    <a:pt x="578" y="42"/>
                  </a:lnTo>
                  <a:lnTo>
                    <a:pt x="580" y="41"/>
                  </a:lnTo>
                  <a:lnTo>
                    <a:pt x="582" y="41"/>
                  </a:lnTo>
                  <a:lnTo>
                    <a:pt x="584" y="41"/>
                  </a:lnTo>
                  <a:lnTo>
                    <a:pt x="586" y="40"/>
                  </a:lnTo>
                  <a:lnTo>
                    <a:pt x="588" y="40"/>
                  </a:lnTo>
                  <a:lnTo>
                    <a:pt x="590" y="39"/>
                  </a:lnTo>
                  <a:lnTo>
                    <a:pt x="592" y="39"/>
                  </a:lnTo>
                  <a:lnTo>
                    <a:pt x="594" y="39"/>
                  </a:lnTo>
                  <a:lnTo>
                    <a:pt x="596" y="38"/>
                  </a:lnTo>
                  <a:lnTo>
                    <a:pt x="598" y="38"/>
                  </a:lnTo>
                  <a:lnTo>
                    <a:pt x="600" y="37"/>
                  </a:lnTo>
                  <a:lnTo>
                    <a:pt x="602" y="37"/>
                  </a:lnTo>
                  <a:lnTo>
                    <a:pt x="604" y="37"/>
                  </a:lnTo>
                  <a:lnTo>
                    <a:pt x="606" y="36"/>
                  </a:lnTo>
                  <a:lnTo>
                    <a:pt x="608" y="36"/>
                  </a:lnTo>
                  <a:lnTo>
                    <a:pt x="610" y="36"/>
                  </a:lnTo>
                  <a:lnTo>
                    <a:pt x="612" y="35"/>
                  </a:lnTo>
                  <a:lnTo>
                    <a:pt x="614" y="35"/>
                  </a:lnTo>
                  <a:lnTo>
                    <a:pt x="616" y="34"/>
                  </a:lnTo>
                  <a:lnTo>
                    <a:pt x="618" y="34"/>
                  </a:lnTo>
                  <a:lnTo>
                    <a:pt x="620" y="34"/>
                  </a:lnTo>
                  <a:lnTo>
                    <a:pt x="622" y="33"/>
                  </a:lnTo>
                  <a:lnTo>
                    <a:pt x="624" y="33"/>
                  </a:lnTo>
                  <a:lnTo>
                    <a:pt x="626" y="33"/>
                  </a:lnTo>
                  <a:lnTo>
                    <a:pt x="628" y="32"/>
                  </a:lnTo>
                  <a:lnTo>
                    <a:pt x="630" y="32"/>
                  </a:lnTo>
                  <a:lnTo>
                    <a:pt x="632" y="31"/>
                  </a:lnTo>
                  <a:lnTo>
                    <a:pt x="634" y="31"/>
                  </a:lnTo>
                  <a:lnTo>
                    <a:pt x="636" y="31"/>
                  </a:lnTo>
                  <a:lnTo>
                    <a:pt x="638" y="30"/>
                  </a:lnTo>
                  <a:lnTo>
                    <a:pt x="640" y="30"/>
                  </a:lnTo>
                  <a:lnTo>
                    <a:pt x="642" y="30"/>
                  </a:lnTo>
                  <a:lnTo>
                    <a:pt x="644" y="29"/>
                  </a:lnTo>
                  <a:lnTo>
                    <a:pt x="646" y="29"/>
                  </a:lnTo>
                  <a:lnTo>
                    <a:pt x="648" y="28"/>
                  </a:lnTo>
                  <a:lnTo>
                    <a:pt x="650" y="28"/>
                  </a:lnTo>
                  <a:lnTo>
                    <a:pt x="652" y="28"/>
                  </a:lnTo>
                  <a:lnTo>
                    <a:pt x="654" y="27"/>
                  </a:lnTo>
                  <a:lnTo>
                    <a:pt x="656" y="27"/>
                  </a:lnTo>
                  <a:lnTo>
                    <a:pt x="658" y="27"/>
                  </a:lnTo>
                  <a:lnTo>
                    <a:pt x="660" y="26"/>
                  </a:lnTo>
                  <a:lnTo>
                    <a:pt x="662" y="26"/>
                  </a:lnTo>
                  <a:lnTo>
                    <a:pt x="664" y="26"/>
                  </a:lnTo>
                  <a:lnTo>
                    <a:pt x="666" y="25"/>
                  </a:lnTo>
                  <a:lnTo>
                    <a:pt x="668" y="25"/>
                  </a:lnTo>
                  <a:lnTo>
                    <a:pt x="670" y="24"/>
                  </a:lnTo>
                  <a:lnTo>
                    <a:pt x="672" y="24"/>
                  </a:lnTo>
                  <a:lnTo>
                    <a:pt x="674" y="24"/>
                  </a:lnTo>
                  <a:lnTo>
                    <a:pt x="676" y="23"/>
                  </a:lnTo>
                  <a:lnTo>
                    <a:pt x="678" y="23"/>
                  </a:lnTo>
                  <a:lnTo>
                    <a:pt x="680" y="23"/>
                  </a:lnTo>
                  <a:lnTo>
                    <a:pt x="682" y="22"/>
                  </a:lnTo>
                  <a:lnTo>
                    <a:pt x="684" y="22"/>
                  </a:lnTo>
                  <a:lnTo>
                    <a:pt x="686" y="22"/>
                  </a:lnTo>
                  <a:lnTo>
                    <a:pt x="688" y="21"/>
                  </a:lnTo>
                  <a:lnTo>
                    <a:pt x="690" y="21"/>
                  </a:lnTo>
                  <a:lnTo>
                    <a:pt x="692" y="20"/>
                  </a:lnTo>
                  <a:lnTo>
                    <a:pt x="694" y="20"/>
                  </a:lnTo>
                  <a:lnTo>
                    <a:pt x="696" y="20"/>
                  </a:lnTo>
                  <a:lnTo>
                    <a:pt x="698" y="19"/>
                  </a:lnTo>
                  <a:lnTo>
                    <a:pt x="700" y="19"/>
                  </a:lnTo>
                  <a:lnTo>
                    <a:pt x="702" y="19"/>
                  </a:lnTo>
                  <a:lnTo>
                    <a:pt x="704" y="18"/>
                  </a:lnTo>
                  <a:lnTo>
                    <a:pt x="706" y="18"/>
                  </a:lnTo>
                  <a:lnTo>
                    <a:pt x="708" y="18"/>
                  </a:lnTo>
                  <a:lnTo>
                    <a:pt x="710" y="17"/>
                  </a:lnTo>
                  <a:lnTo>
                    <a:pt x="712" y="17"/>
                  </a:lnTo>
                  <a:lnTo>
                    <a:pt x="714" y="17"/>
                  </a:lnTo>
                  <a:lnTo>
                    <a:pt x="716" y="16"/>
                  </a:lnTo>
                  <a:lnTo>
                    <a:pt x="718" y="16"/>
                  </a:lnTo>
                  <a:lnTo>
                    <a:pt x="720" y="16"/>
                  </a:lnTo>
                  <a:lnTo>
                    <a:pt x="722" y="15"/>
                  </a:lnTo>
                  <a:lnTo>
                    <a:pt x="724" y="15"/>
                  </a:lnTo>
                  <a:lnTo>
                    <a:pt x="726" y="14"/>
                  </a:lnTo>
                  <a:lnTo>
                    <a:pt x="728" y="14"/>
                  </a:lnTo>
                  <a:lnTo>
                    <a:pt x="730" y="14"/>
                  </a:lnTo>
                  <a:lnTo>
                    <a:pt x="732" y="13"/>
                  </a:lnTo>
                  <a:lnTo>
                    <a:pt x="734" y="13"/>
                  </a:lnTo>
                  <a:lnTo>
                    <a:pt x="736" y="13"/>
                  </a:lnTo>
                  <a:lnTo>
                    <a:pt x="738" y="12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1"/>
                  </a:lnTo>
                  <a:lnTo>
                    <a:pt x="746" y="11"/>
                  </a:lnTo>
                  <a:lnTo>
                    <a:pt x="748" y="11"/>
                  </a:lnTo>
                  <a:lnTo>
                    <a:pt x="750" y="10"/>
                  </a:lnTo>
                  <a:lnTo>
                    <a:pt x="752" y="10"/>
                  </a:lnTo>
                  <a:lnTo>
                    <a:pt x="754" y="10"/>
                  </a:lnTo>
                  <a:lnTo>
                    <a:pt x="756" y="9"/>
                  </a:lnTo>
                  <a:lnTo>
                    <a:pt x="758" y="9"/>
                  </a:lnTo>
                  <a:lnTo>
                    <a:pt x="760" y="9"/>
                  </a:lnTo>
                  <a:lnTo>
                    <a:pt x="762" y="8"/>
                  </a:lnTo>
                  <a:lnTo>
                    <a:pt x="764" y="8"/>
                  </a:lnTo>
                  <a:lnTo>
                    <a:pt x="766" y="8"/>
                  </a:lnTo>
                  <a:lnTo>
                    <a:pt x="768" y="7"/>
                  </a:lnTo>
                  <a:lnTo>
                    <a:pt x="770" y="7"/>
                  </a:lnTo>
                  <a:lnTo>
                    <a:pt x="772" y="7"/>
                  </a:lnTo>
                  <a:lnTo>
                    <a:pt x="774" y="6"/>
                  </a:lnTo>
                  <a:lnTo>
                    <a:pt x="776" y="6"/>
                  </a:lnTo>
                  <a:lnTo>
                    <a:pt x="778" y="6"/>
                  </a:lnTo>
                  <a:lnTo>
                    <a:pt x="780" y="5"/>
                  </a:lnTo>
                  <a:lnTo>
                    <a:pt x="782" y="5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4"/>
                  </a:lnTo>
                  <a:lnTo>
                    <a:pt x="790" y="4"/>
                  </a:lnTo>
                  <a:lnTo>
                    <a:pt x="792" y="3"/>
                  </a:lnTo>
                  <a:lnTo>
                    <a:pt x="794" y="3"/>
                  </a:lnTo>
                  <a:lnTo>
                    <a:pt x="796" y="3"/>
                  </a:lnTo>
                  <a:lnTo>
                    <a:pt x="798" y="2"/>
                  </a:lnTo>
                  <a:lnTo>
                    <a:pt x="800" y="2"/>
                  </a:lnTo>
                  <a:lnTo>
                    <a:pt x="802" y="2"/>
                  </a:lnTo>
                  <a:lnTo>
                    <a:pt x="804" y="1"/>
                  </a:lnTo>
                  <a:lnTo>
                    <a:pt x="806" y="1"/>
                  </a:lnTo>
                  <a:lnTo>
                    <a:pt x="808" y="1"/>
                  </a:lnTo>
                  <a:lnTo>
                    <a:pt x="810" y="0"/>
                  </a:lnTo>
                  <a:lnTo>
                    <a:pt x="812" y="0"/>
                  </a:lnTo>
                  <a:lnTo>
                    <a:pt x="813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3171" name="Rectangle 93"/>
            <p:cNvSpPr>
              <a:spLocks noChangeArrowheads="1"/>
            </p:cNvSpPr>
            <p:nvPr/>
          </p:nvSpPr>
          <p:spPr bwMode="auto">
            <a:xfrm>
              <a:off x="-189" y="1560"/>
              <a:ext cx="2765" cy="2209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96" name="Straight Connector 95"/>
          <p:cNvCxnSpPr/>
          <p:nvPr/>
        </p:nvCxnSpPr>
        <p:spPr>
          <a:xfrm>
            <a:off x="3699000" y="3443480"/>
            <a:ext cx="3944938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6715250" y="3402205"/>
            <a:ext cx="68263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81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28546"/>
              </p:ext>
            </p:extLst>
          </p:nvPr>
        </p:nvGraphicFramePr>
        <p:xfrm>
          <a:off x="4821363" y="4257867"/>
          <a:ext cx="14859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75920" imgH="266584" progId="Equation.DSMT4">
                  <p:embed/>
                </p:oleObj>
              </mc:Choice>
              <mc:Fallback>
                <p:oleObj name="Equation" r:id="rId13" imgW="875920" imgH="266584" progId="Equation.DSMT4">
                  <p:embed/>
                  <p:pic>
                    <p:nvPicPr>
                      <p:cNvPr id="181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363" y="4257867"/>
                        <a:ext cx="1485900" cy="4397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68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458271"/>
              </p:ext>
            </p:extLst>
          </p:nvPr>
        </p:nvGraphicFramePr>
        <p:xfrm>
          <a:off x="7664575" y="3241867"/>
          <a:ext cx="7731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28600" progId="Equation.DSMT4">
                  <p:embed/>
                </p:oleObj>
              </mc:Choice>
              <mc:Fallback>
                <p:oleObj name="Equation" r:id="rId15" imgW="457200" imgH="228600" progId="Equation.DSMT4">
                  <p:embed/>
                  <p:pic>
                    <p:nvPicPr>
                      <p:cNvPr id="3168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4575" y="3241867"/>
                        <a:ext cx="773113" cy="377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131050" y="2113155"/>
            <a:ext cx="22875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Point of Intersection </a:t>
            </a:r>
          </a:p>
          <a:p>
            <a:pPr eaLnBrk="1" hangingPunct="1"/>
            <a:r>
              <a:rPr lang="en-CA" dirty="0">
                <a:solidFill>
                  <a:srgbClr val="FF0000"/>
                </a:solidFill>
              </a:rPr>
              <a:t>“Solution” at x=8.5</a:t>
            </a:r>
          </a:p>
        </p:txBody>
      </p:sp>
      <p:cxnSp>
        <p:nvCxnSpPr>
          <p:cNvPr id="183" name="Straight Arrow Connector 182"/>
          <p:cNvCxnSpPr>
            <a:endCxn id="97" idx="0"/>
          </p:cNvCxnSpPr>
          <p:nvPr/>
        </p:nvCxnSpPr>
        <p:spPr>
          <a:xfrm rot="5400000">
            <a:off x="6552531" y="2909286"/>
            <a:ext cx="690563" cy="295275"/>
          </a:xfrm>
          <a:prstGeom prst="straightConnector1">
            <a:avLst/>
          </a:prstGeom>
          <a:ln w="730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7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18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571518"/>
              </p:ext>
            </p:extLst>
          </p:nvPr>
        </p:nvGraphicFramePr>
        <p:xfrm>
          <a:off x="344598" y="4514891"/>
          <a:ext cx="19827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1120" imgH="304560" progId="Equation.DSMT4">
                  <p:embed/>
                </p:oleObj>
              </mc:Choice>
              <mc:Fallback>
                <p:oleObj name="Equation" r:id="rId18" imgW="1041120" imgH="304560" progId="Equation.DSMT4">
                  <p:embed/>
                  <p:pic>
                    <p:nvPicPr>
                      <p:cNvPr id="18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98" y="4514891"/>
                        <a:ext cx="19827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506805"/>
              </p:ext>
            </p:extLst>
          </p:nvPr>
        </p:nvGraphicFramePr>
        <p:xfrm>
          <a:off x="874665" y="5002622"/>
          <a:ext cx="14747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0" imgH="241200" progId="Equation.DSMT4">
                  <p:embed/>
                </p:oleObj>
              </mc:Choice>
              <mc:Fallback>
                <p:oleObj name="Equation" r:id="rId20" imgW="774360" imgH="241200" progId="Equation.DSMT4">
                  <p:embed/>
                  <p:pic>
                    <p:nvPicPr>
                      <p:cNvPr id="18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65" y="5002622"/>
                        <a:ext cx="147478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17224"/>
              </p:ext>
            </p:extLst>
          </p:nvPr>
        </p:nvGraphicFramePr>
        <p:xfrm>
          <a:off x="1256711" y="5473673"/>
          <a:ext cx="10874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71320" imgH="241200" progId="Equation.DSMT4">
                  <p:embed/>
                </p:oleObj>
              </mc:Choice>
              <mc:Fallback>
                <p:oleObj name="Equation" r:id="rId22" imgW="571320" imgH="241200" progId="Equation.DSMT4">
                  <p:embed/>
                  <p:pic>
                    <p:nvPicPr>
                      <p:cNvPr id="1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711" y="5473673"/>
                        <a:ext cx="10874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049915"/>
              </p:ext>
            </p:extLst>
          </p:nvPr>
        </p:nvGraphicFramePr>
        <p:xfrm>
          <a:off x="1618660" y="5976981"/>
          <a:ext cx="72548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80" imgH="164880" progId="Equation.DSMT4">
                  <p:embed/>
                </p:oleObj>
              </mc:Choice>
              <mc:Fallback>
                <p:oleObj name="Equation" r:id="rId24" imgW="380880" imgH="164880" progId="Equation.DSMT4">
                  <p:embed/>
                  <p:pic>
                    <p:nvPicPr>
                      <p:cNvPr id="18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8660" y="5976981"/>
                        <a:ext cx="725488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" name="TextBox 188"/>
          <p:cNvSpPr txBox="1">
            <a:spLocks noChangeArrowheads="1"/>
          </p:cNvSpPr>
          <p:nvPr/>
        </p:nvSpPr>
        <p:spPr bwMode="auto">
          <a:xfrm>
            <a:off x="210257" y="6335827"/>
            <a:ext cx="35381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</a:rPr>
              <a:t>Both sides are equal when x=8.5</a:t>
            </a:r>
          </a:p>
        </p:txBody>
      </p:sp>
    </p:spTree>
    <p:extLst>
      <p:ext uri="{BB962C8B-B14F-4D97-AF65-F5344CB8AC3E}">
        <p14:creationId xmlns:p14="http://schemas.microsoft.com/office/powerpoint/2010/main" val="31851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182" grpId="0"/>
      <p:bldP spid="1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72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Solve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95263" y="965200"/>
          <a:ext cx="25860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58310" imgH="253890" progId="Equation.DSMT4">
                  <p:embed/>
                </p:oleObj>
              </mc:Choice>
              <mc:Fallback>
                <p:oleObj name="Equation" r:id="rId3" imgW="1358310" imgH="25389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965200"/>
                        <a:ext cx="25860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702050" y="920750"/>
          <a:ext cx="23923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6755" imgH="253890" progId="Equation.DSMT4">
                  <p:embed/>
                </p:oleObj>
              </mc:Choice>
              <mc:Fallback>
                <p:oleObj name="Equation" r:id="rId5" imgW="1256755" imgH="25389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920750"/>
                        <a:ext cx="239236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782042"/>
              </p:ext>
            </p:extLst>
          </p:nvPr>
        </p:nvGraphicFramePr>
        <p:xfrm>
          <a:off x="1203325" y="1533525"/>
          <a:ext cx="15462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447" imgH="241195" progId="Equation.DSMT4">
                  <p:embed/>
                </p:oleObj>
              </mc:Choice>
              <mc:Fallback>
                <p:oleObj name="Equation" r:id="rId7" imgW="812447" imgH="241195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1533525"/>
                        <a:ext cx="15462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425575" y="2043113"/>
          <a:ext cx="14493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61669" imgH="177723" progId="Equation.DSMT4">
                  <p:embed/>
                </p:oleObj>
              </mc:Choice>
              <mc:Fallback>
                <p:oleObj name="Equation" r:id="rId9" imgW="761669" imgH="177723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2043113"/>
                        <a:ext cx="144938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85950" y="2478088"/>
          <a:ext cx="101441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2937" imgH="177646" progId="Equation.DSMT4">
                  <p:embed/>
                </p:oleObj>
              </mc:Choice>
              <mc:Fallback>
                <p:oleObj name="Equation" r:id="rId11" imgW="532937" imgH="177646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78088"/>
                        <a:ext cx="101441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020888" y="2855913"/>
          <a:ext cx="12319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47419" imgH="177723" progId="Equation.DSMT4">
                  <p:embed/>
                </p:oleObj>
              </mc:Choice>
              <mc:Fallback>
                <p:oleObj name="Equation" r:id="rId13" imgW="647419" imgH="177723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2855913"/>
                        <a:ext cx="12319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785823"/>
              </p:ext>
            </p:extLst>
          </p:nvPr>
        </p:nvGraphicFramePr>
        <p:xfrm>
          <a:off x="3890370" y="1358833"/>
          <a:ext cx="23320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85900" imgH="368300" progId="Equation.DSMT4">
                  <p:embed/>
                </p:oleObj>
              </mc:Choice>
              <mc:Fallback>
                <p:oleObj name="Equation" r:id="rId15" imgW="1485900" imgH="368300" progId="Equation.DSMT4">
                  <p:embed/>
                  <p:pic>
                    <p:nvPicPr>
                      <p:cNvPr id="4104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370" y="1358833"/>
                        <a:ext cx="233203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575934"/>
              </p:ext>
            </p:extLst>
          </p:nvPr>
        </p:nvGraphicFramePr>
        <p:xfrm>
          <a:off x="4396783" y="1909695"/>
          <a:ext cx="25717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37589" imgH="253890" progId="Equation.DSMT4">
                  <p:embed/>
                </p:oleObj>
              </mc:Choice>
              <mc:Fallback>
                <p:oleObj name="Equation" r:id="rId17" imgW="1637589" imgH="253890" progId="Equation.DSMT4">
                  <p:embed/>
                  <p:pic>
                    <p:nvPicPr>
                      <p:cNvPr id="4105" name="Object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6783" y="1909695"/>
                        <a:ext cx="2571750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013551"/>
              </p:ext>
            </p:extLst>
          </p:nvPr>
        </p:nvGraphicFramePr>
        <p:xfrm>
          <a:off x="4390433" y="2346258"/>
          <a:ext cx="2411412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36033" imgH="215806" progId="Equation.DSMT4">
                  <p:embed/>
                </p:oleObj>
              </mc:Choice>
              <mc:Fallback>
                <p:oleObj name="Equation" r:id="rId19" imgW="1536033" imgH="215806" progId="Equation.DSMT4">
                  <p:embed/>
                  <p:pic>
                    <p:nvPicPr>
                      <p:cNvPr id="4106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0433" y="2346258"/>
                        <a:ext cx="2411412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130171"/>
              </p:ext>
            </p:extLst>
          </p:nvPr>
        </p:nvGraphicFramePr>
        <p:xfrm>
          <a:off x="4828583" y="2728051"/>
          <a:ext cx="1973262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56755" imgH="215806" progId="Equation.DSMT4">
                  <p:embed/>
                </p:oleObj>
              </mc:Choice>
              <mc:Fallback>
                <p:oleObj name="Equation" r:id="rId21" imgW="1256755" imgH="215806" progId="Equation.DSMT4">
                  <p:embed/>
                  <p:pic>
                    <p:nvPicPr>
                      <p:cNvPr id="4107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583" y="2728051"/>
                        <a:ext cx="1973262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216124"/>
              </p:ext>
            </p:extLst>
          </p:nvPr>
        </p:nvGraphicFramePr>
        <p:xfrm>
          <a:off x="4815883" y="3172551"/>
          <a:ext cx="19923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9449" imgH="253890" progId="Equation.DSMT4">
                  <p:embed/>
                </p:oleObj>
              </mc:Choice>
              <mc:Fallback>
                <p:oleObj name="Equation" r:id="rId23" imgW="1269449" imgH="253890" progId="Equation.DSMT4">
                  <p:embed/>
                  <p:pic>
                    <p:nvPicPr>
                      <p:cNvPr id="4108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883" y="3172551"/>
                        <a:ext cx="199231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8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544557"/>
              </p:ext>
            </p:extLst>
          </p:nvPr>
        </p:nvGraphicFramePr>
        <p:xfrm>
          <a:off x="5188945" y="3550376"/>
          <a:ext cx="776288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85" imgH="482391" progId="Equation.DSMT4">
                  <p:embed/>
                </p:oleObj>
              </mc:Choice>
              <mc:Fallback>
                <p:oleObj name="Equation" r:id="rId25" imgW="495085" imgH="482391" progId="Equation.DSMT4">
                  <p:embed/>
                  <p:pic>
                    <p:nvPicPr>
                      <p:cNvPr id="4109" name="Object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945" y="3550376"/>
                        <a:ext cx="776288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79179"/>
              </p:ext>
            </p:extLst>
          </p:nvPr>
        </p:nvGraphicFramePr>
        <p:xfrm>
          <a:off x="6104933" y="3632926"/>
          <a:ext cx="5762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140" imgH="355446" progId="Equation.DSMT4">
                  <p:embed/>
                </p:oleObj>
              </mc:Choice>
              <mc:Fallback>
                <p:oleObj name="Equation" r:id="rId27" imgW="368140" imgH="355446" progId="Equation.DSMT4">
                  <p:embed/>
                  <p:pic>
                    <p:nvPicPr>
                      <p:cNvPr id="4110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4933" y="3632926"/>
                        <a:ext cx="576262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710333"/>
              </p:ext>
            </p:extLst>
          </p:nvPr>
        </p:nvGraphicFramePr>
        <p:xfrm>
          <a:off x="250879" y="3571646"/>
          <a:ext cx="25368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33440" imgH="241200" progId="Equation.DSMT4">
                  <p:embed/>
                </p:oleObj>
              </mc:Choice>
              <mc:Fallback>
                <p:oleObj name="Equation" r:id="rId29" imgW="1333440" imgH="241200" progId="Equation.DSMT4">
                  <p:embed/>
                  <p:pic>
                    <p:nvPicPr>
                      <p:cNvPr id="46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79" y="3571646"/>
                        <a:ext cx="253682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878354"/>
              </p:ext>
            </p:extLst>
          </p:nvPr>
        </p:nvGraphicFramePr>
        <p:xfrm>
          <a:off x="298606" y="4069554"/>
          <a:ext cx="2489201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07880" imgH="304560" progId="Equation.DSMT4">
                  <p:embed/>
                </p:oleObj>
              </mc:Choice>
              <mc:Fallback>
                <p:oleObj name="Equation" r:id="rId31" imgW="1307880" imgH="304560" progId="Equation.DSMT4">
                  <p:embed/>
                  <p:pic>
                    <p:nvPicPr>
                      <p:cNvPr id="46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6" y="4069554"/>
                        <a:ext cx="2489201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027911"/>
              </p:ext>
            </p:extLst>
          </p:nvPr>
        </p:nvGraphicFramePr>
        <p:xfrm>
          <a:off x="1239891" y="4604612"/>
          <a:ext cx="15478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12520" imgH="241200" progId="Equation.DSMT4">
                  <p:embed/>
                </p:oleObj>
              </mc:Choice>
              <mc:Fallback>
                <p:oleObj name="Equation" r:id="rId33" imgW="812520" imgH="241200" progId="Equation.DSMT4">
                  <p:embed/>
                  <p:pic>
                    <p:nvPicPr>
                      <p:cNvPr id="46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91" y="4604612"/>
                        <a:ext cx="1547813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144218"/>
              </p:ext>
            </p:extLst>
          </p:nvPr>
        </p:nvGraphicFramePr>
        <p:xfrm>
          <a:off x="1670050" y="5115963"/>
          <a:ext cx="11112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20" imgH="241200" progId="Equation.DSMT4">
                  <p:embed/>
                </p:oleObj>
              </mc:Choice>
              <mc:Fallback>
                <p:oleObj name="Equation" r:id="rId35" imgW="583920" imgH="241200" progId="Equation.DSMT4">
                  <p:embed/>
                  <p:pic>
                    <p:nvPicPr>
                      <p:cNvPr id="4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5115963"/>
                        <a:ext cx="111125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85133"/>
              </p:ext>
            </p:extLst>
          </p:nvPr>
        </p:nvGraphicFramePr>
        <p:xfrm>
          <a:off x="1976437" y="5632960"/>
          <a:ext cx="7000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280" imgH="177480" progId="Equation.DSMT4">
                  <p:embed/>
                </p:oleObj>
              </mc:Choice>
              <mc:Fallback>
                <p:oleObj name="Equation" r:id="rId37" imgW="368280" imgH="177480" progId="Equation.DSMT4">
                  <p:embed/>
                  <p:pic>
                    <p:nvPicPr>
                      <p:cNvPr id="46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7" y="5632960"/>
                        <a:ext cx="70008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95263" y="3341031"/>
            <a:ext cx="2881892" cy="2758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467" name="Group 107"/>
          <p:cNvGrpSpPr>
            <a:grpSpLocks noChangeAspect="1"/>
          </p:cNvGrpSpPr>
          <p:nvPr/>
        </p:nvGrpSpPr>
        <p:grpSpPr bwMode="auto">
          <a:xfrm>
            <a:off x="320675" y="3284538"/>
            <a:ext cx="3128963" cy="3473450"/>
            <a:chOff x="152" y="2046"/>
            <a:chExt cx="2049" cy="2274"/>
          </a:xfrm>
        </p:grpSpPr>
        <p:sp>
          <p:nvSpPr>
            <p:cNvPr id="468" name="AutoShape 106"/>
            <p:cNvSpPr>
              <a:spLocks noChangeAspect="1" noChangeArrowheads="1" noTextEdit="1"/>
            </p:cNvSpPr>
            <p:nvPr/>
          </p:nvSpPr>
          <p:spPr bwMode="auto">
            <a:xfrm>
              <a:off x="152" y="2050"/>
              <a:ext cx="2049" cy="2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69" name="Rectangle 108"/>
            <p:cNvSpPr>
              <a:spLocks noChangeArrowheads="1"/>
            </p:cNvSpPr>
            <p:nvPr/>
          </p:nvSpPr>
          <p:spPr bwMode="auto">
            <a:xfrm>
              <a:off x="154" y="2054"/>
              <a:ext cx="2045" cy="2262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70" name="Line 109"/>
            <p:cNvSpPr>
              <a:spLocks noChangeShapeType="1"/>
            </p:cNvSpPr>
            <p:nvPr/>
          </p:nvSpPr>
          <p:spPr bwMode="auto">
            <a:xfrm flipV="1">
              <a:off x="358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1" name="Line 110"/>
            <p:cNvSpPr>
              <a:spLocks noChangeShapeType="1"/>
            </p:cNvSpPr>
            <p:nvPr/>
          </p:nvSpPr>
          <p:spPr bwMode="auto">
            <a:xfrm flipV="1">
              <a:off x="360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2" name="Line 111"/>
            <p:cNvSpPr>
              <a:spLocks noChangeShapeType="1"/>
            </p:cNvSpPr>
            <p:nvPr/>
          </p:nvSpPr>
          <p:spPr bwMode="auto">
            <a:xfrm flipV="1">
              <a:off x="766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3" name="Line 112"/>
            <p:cNvSpPr>
              <a:spLocks noChangeShapeType="1"/>
            </p:cNvSpPr>
            <p:nvPr/>
          </p:nvSpPr>
          <p:spPr bwMode="auto">
            <a:xfrm flipV="1">
              <a:off x="768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4" name="Line 113"/>
            <p:cNvSpPr>
              <a:spLocks noChangeShapeType="1"/>
            </p:cNvSpPr>
            <p:nvPr/>
          </p:nvSpPr>
          <p:spPr bwMode="auto">
            <a:xfrm flipV="1">
              <a:off x="970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5" name="Line 114"/>
            <p:cNvSpPr>
              <a:spLocks noChangeShapeType="1"/>
            </p:cNvSpPr>
            <p:nvPr/>
          </p:nvSpPr>
          <p:spPr bwMode="auto">
            <a:xfrm flipV="1">
              <a:off x="972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6" name="Line 115"/>
            <p:cNvSpPr>
              <a:spLocks noChangeShapeType="1"/>
            </p:cNvSpPr>
            <p:nvPr/>
          </p:nvSpPr>
          <p:spPr bwMode="auto">
            <a:xfrm flipV="1">
              <a:off x="1174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7" name="Line 116"/>
            <p:cNvSpPr>
              <a:spLocks noChangeShapeType="1"/>
            </p:cNvSpPr>
            <p:nvPr/>
          </p:nvSpPr>
          <p:spPr bwMode="auto">
            <a:xfrm flipV="1">
              <a:off x="1177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8" name="Line 117"/>
            <p:cNvSpPr>
              <a:spLocks noChangeShapeType="1"/>
            </p:cNvSpPr>
            <p:nvPr/>
          </p:nvSpPr>
          <p:spPr bwMode="auto">
            <a:xfrm flipV="1">
              <a:off x="1379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79" name="Line 118"/>
            <p:cNvSpPr>
              <a:spLocks noChangeShapeType="1"/>
            </p:cNvSpPr>
            <p:nvPr/>
          </p:nvSpPr>
          <p:spPr bwMode="auto">
            <a:xfrm flipV="1">
              <a:off x="1381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0" name="Line 119"/>
            <p:cNvSpPr>
              <a:spLocks noChangeShapeType="1"/>
            </p:cNvSpPr>
            <p:nvPr/>
          </p:nvSpPr>
          <p:spPr bwMode="auto">
            <a:xfrm flipV="1">
              <a:off x="1583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1" name="Line 120"/>
            <p:cNvSpPr>
              <a:spLocks noChangeShapeType="1"/>
            </p:cNvSpPr>
            <p:nvPr/>
          </p:nvSpPr>
          <p:spPr bwMode="auto">
            <a:xfrm flipV="1">
              <a:off x="1585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2" name="Line 121"/>
            <p:cNvSpPr>
              <a:spLocks noChangeShapeType="1"/>
            </p:cNvSpPr>
            <p:nvPr/>
          </p:nvSpPr>
          <p:spPr bwMode="auto">
            <a:xfrm flipV="1">
              <a:off x="1787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3" name="Line 122"/>
            <p:cNvSpPr>
              <a:spLocks noChangeShapeType="1"/>
            </p:cNvSpPr>
            <p:nvPr/>
          </p:nvSpPr>
          <p:spPr bwMode="auto">
            <a:xfrm flipV="1">
              <a:off x="1789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4" name="Line 123"/>
            <p:cNvSpPr>
              <a:spLocks noChangeShapeType="1"/>
            </p:cNvSpPr>
            <p:nvPr/>
          </p:nvSpPr>
          <p:spPr bwMode="auto">
            <a:xfrm flipV="1">
              <a:off x="1991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5" name="Line 124"/>
            <p:cNvSpPr>
              <a:spLocks noChangeShapeType="1"/>
            </p:cNvSpPr>
            <p:nvPr/>
          </p:nvSpPr>
          <p:spPr bwMode="auto">
            <a:xfrm flipV="1">
              <a:off x="1993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6" name="Line 125"/>
            <p:cNvSpPr>
              <a:spLocks noChangeShapeType="1"/>
            </p:cNvSpPr>
            <p:nvPr/>
          </p:nvSpPr>
          <p:spPr bwMode="auto">
            <a:xfrm>
              <a:off x="156" y="4104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7" name="Line 126"/>
            <p:cNvSpPr>
              <a:spLocks noChangeShapeType="1"/>
            </p:cNvSpPr>
            <p:nvPr/>
          </p:nvSpPr>
          <p:spPr bwMode="auto">
            <a:xfrm>
              <a:off x="156" y="4109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8" name="Line 127"/>
            <p:cNvSpPr>
              <a:spLocks noChangeShapeType="1"/>
            </p:cNvSpPr>
            <p:nvPr/>
          </p:nvSpPr>
          <p:spPr bwMode="auto">
            <a:xfrm>
              <a:off x="156" y="3897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89" name="Line 128"/>
            <p:cNvSpPr>
              <a:spLocks noChangeShapeType="1"/>
            </p:cNvSpPr>
            <p:nvPr/>
          </p:nvSpPr>
          <p:spPr bwMode="auto">
            <a:xfrm>
              <a:off x="156" y="3902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0" name="Line 129"/>
            <p:cNvSpPr>
              <a:spLocks noChangeShapeType="1"/>
            </p:cNvSpPr>
            <p:nvPr/>
          </p:nvSpPr>
          <p:spPr bwMode="auto">
            <a:xfrm>
              <a:off x="156" y="3487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1" name="Line 130"/>
            <p:cNvSpPr>
              <a:spLocks noChangeShapeType="1"/>
            </p:cNvSpPr>
            <p:nvPr/>
          </p:nvSpPr>
          <p:spPr bwMode="auto">
            <a:xfrm>
              <a:off x="156" y="3491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2" name="Line 131"/>
            <p:cNvSpPr>
              <a:spLocks noChangeShapeType="1"/>
            </p:cNvSpPr>
            <p:nvPr/>
          </p:nvSpPr>
          <p:spPr bwMode="auto">
            <a:xfrm>
              <a:off x="156" y="3284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3" name="Line 132"/>
            <p:cNvSpPr>
              <a:spLocks noChangeShapeType="1"/>
            </p:cNvSpPr>
            <p:nvPr/>
          </p:nvSpPr>
          <p:spPr bwMode="auto">
            <a:xfrm>
              <a:off x="156" y="3289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4" name="Line 133"/>
            <p:cNvSpPr>
              <a:spLocks noChangeShapeType="1"/>
            </p:cNvSpPr>
            <p:nvPr/>
          </p:nvSpPr>
          <p:spPr bwMode="auto">
            <a:xfrm>
              <a:off x="156" y="3077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5" name="Line 134"/>
            <p:cNvSpPr>
              <a:spLocks noChangeShapeType="1"/>
            </p:cNvSpPr>
            <p:nvPr/>
          </p:nvSpPr>
          <p:spPr bwMode="auto">
            <a:xfrm>
              <a:off x="156" y="3081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6" name="Line 135"/>
            <p:cNvSpPr>
              <a:spLocks noChangeShapeType="1"/>
            </p:cNvSpPr>
            <p:nvPr/>
          </p:nvSpPr>
          <p:spPr bwMode="auto">
            <a:xfrm>
              <a:off x="156" y="2874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7" name="Line 136"/>
            <p:cNvSpPr>
              <a:spLocks noChangeShapeType="1"/>
            </p:cNvSpPr>
            <p:nvPr/>
          </p:nvSpPr>
          <p:spPr bwMode="auto">
            <a:xfrm>
              <a:off x="156" y="2879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8" name="Line 137"/>
            <p:cNvSpPr>
              <a:spLocks noChangeShapeType="1"/>
            </p:cNvSpPr>
            <p:nvPr/>
          </p:nvSpPr>
          <p:spPr bwMode="auto">
            <a:xfrm>
              <a:off x="156" y="2667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9" name="Line 138"/>
            <p:cNvSpPr>
              <a:spLocks noChangeShapeType="1"/>
            </p:cNvSpPr>
            <p:nvPr/>
          </p:nvSpPr>
          <p:spPr bwMode="auto">
            <a:xfrm>
              <a:off x="156" y="2671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0" name="Line 139"/>
            <p:cNvSpPr>
              <a:spLocks noChangeShapeType="1"/>
            </p:cNvSpPr>
            <p:nvPr/>
          </p:nvSpPr>
          <p:spPr bwMode="auto">
            <a:xfrm>
              <a:off x="156" y="2464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1" name="Line 140"/>
            <p:cNvSpPr>
              <a:spLocks noChangeShapeType="1"/>
            </p:cNvSpPr>
            <p:nvPr/>
          </p:nvSpPr>
          <p:spPr bwMode="auto">
            <a:xfrm>
              <a:off x="156" y="2468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2" name="Line 141"/>
            <p:cNvSpPr>
              <a:spLocks noChangeShapeType="1"/>
            </p:cNvSpPr>
            <p:nvPr/>
          </p:nvSpPr>
          <p:spPr bwMode="auto">
            <a:xfrm>
              <a:off x="156" y="2257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3" name="Line 142"/>
            <p:cNvSpPr>
              <a:spLocks noChangeShapeType="1"/>
            </p:cNvSpPr>
            <p:nvPr/>
          </p:nvSpPr>
          <p:spPr bwMode="auto">
            <a:xfrm>
              <a:off x="156" y="2261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4" name="Line 143"/>
            <p:cNvSpPr>
              <a:spLocks noChangeShapeType="1"/>
            </p:cNvSpPr>
            <p:nvPr/>
          </p:nvSpPr>
          <p:spPr bwMode="auto">
            <a:xfrm>
              <a:off x="156" y="3690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5" name="Line 144"/>
            <p:cNvSpPr>
              <a:spLocks noChangeShapeType="1"/>
            </p:cNvSpPr>
            <p:nvPr/>
          </p:nvSpPr>
          <p:spPr bwMode="auto">
            <a:xfrm>
              <a:off x="156" y="3694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6" name="Line 145"/>
            <p:cNvSpPr>
              <a:spLocks noChangeShapeType="1"/>
            </p:cNvSpPr>
            <p:nvPr/>
          </p:nvSpPr>
          <p:spPr bwMode="auto">
            <a:xfrm>
              <a:off x="156" y="3699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7" name="Line 146"/>
            <p:cNvSpPr>
              <a:spLocks noChangeShapeType="1"/>
            </p:cNvSpPr>
            <p:nvPr/>
          </p:nvSpPr>
          <p:spPr bwMode="auto">
            <a:xfrm>
              <a:off x="156" y="3703"/>
              <a:ext cx="2043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08" name="Rectangle 147"/>
            <p:cNvSpPr>
              <a:spLocks noChangeArrowheads="1"/>
            </p:cNvSpPr>
            <p:nvPr/>
          </p:nvSpPr>
          <p:spPr bwMode="auto">
            <a:xfrm>
              <a:off x="2159" y="3567"/>
              <a:ext cx="3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09" name="Freeform 148"/>
            <p:cNvSpPr>
              <a:spLocks/>
            </p:cNvSpPr>
            <p:nvPr/>
          </p:nvSpPr>
          <p:spPr bwMode="auto">
            <a:xfrm>
              <a:off x="2177" y="3661"/>
              <a:ext cx="18" cy="76"/>
            </a:xfrm>
            <a:custGeom>
              <a:avLst/>
              <a:gdLst>
                <a:gd name="T0" fmla="*/ 0 w 18"/>
                <a:gd name="T1" fmla="*/ 0 h 76"/>
                <a:gd name="T2" fmla="*/ 18 w 18"/>
                <a:gd name="T3" fmla="*/ 38 h 76"/>
                <a:gd name="T4" fmla="*/ 0 w 18"/>
                <a:gd name="T5" fmla="*/ 76 h 76"/>
                <a:gd name="T6" fmla="*/ 0 w 18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"/>
                <a:gd name="T13" fmla="*/ 0 h 76"/>
                <a:gd name="T14" fmla="*/ 18 w 18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" h="76">
                  <a:moveTo>
                    <a:pt x="0" y="0"/>
                  </a:moveTo>
                  <a:lnTo>
                    <a:pt x="18" y="38"/>
                  </a:lnTo>
                  <a:lnTo>
                    <a:pt x="0" y="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0" name="Line 149"/>
            <p:cNvSpPr>
              <a:spLocks noChangeShapeType="1"/>
            </p:cNvSpPr>
            <p:nvPr/>
          </p:nvSpPr>
          <p:spPr bwMode="auto">
            <a:xfrm flipV="1">
              <a:off x="560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1" name="Line 150"/>
            <p:cNvSpPr>
              <a:spLocks noChangeShapeType="1"/>
            </p:cNvSpPr>
            <p:nvPr/>
          </p:nvSpPr>
          <p:spPr bwMode="auto">
            <a:xfrm flipV="1">
              <a:off x="562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2" name="Line 151"/>
            <p:cNvSpPr>
              <a:spLocks noChangeShapeType="1"/>
            </p:cNvSpPr>
            <p:nvPr/>
          </p:nvSpPr>
          <p:spPr bwMode="auto">
            <a:xfrm flipV="1">
              <a:off x="564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3" name="Line 152"/>
            <p:cNvSpPr>
              <a:spLocks noChangeShapeType="1"/>
            </p:cNvSpPr>
            <p:nvPr/>
          </p:nvSpPr>
          <p:spPr bwMode="auto">
            <a:xfrm flipV="1">
              <a:off x="566" y="2054"/>
              <a:ext cx="1" cy="225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4" name="Rectangle 153"/>
            <p:cNvSpPr>
              <a:spLocks noChangeArrowheads="1"/>
            </p:cNvSpPr>
            <p:nvPr/>
          </p:nvSpPr>
          <p:spPr bwMode="auto">
            <a:xfrm>
              <a:off x="588" y="2046"/>
              <a:ext cx="3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15" name="Freeform 154"/>
            <p:cNvSpPr>
              <a:spLocks/>
            </p:cNvSpPr>
            <p:nvPr/>
          </p:nvSpPr>
          <p:spPr bwMode="auto">
            <a:xfrm>
              <a:off x="546" y="2058"/>
              <a:ext cx="36" cy="38"/>
            </a:xfrm>
            <a:custGeom>
              <a:avLst/>
              <a:gdLst>
                <a:gd name="T0" fmla="*/ 0 w 36"/>
                <a:gd name="T1" fmla="*/ 38 h 38"/>
                <a:gd name="T2" fmla="*/ 18 w 36"/>
                <a:gd name="T3" fmla="*/ 0 h 38"/>
                <a:gd name="T4" fmla="*/ 36 w 36"/>
                <a:gd name="T5" fmla="*/ 38 h 38"/>
                <a:gd name="T6" fmla="*/ 0 w 36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"/>
                <a:gd name="T13" fmla="*/ 0 h 38"/>
                <a:gd name="T14" fmla="*/ 36 w 36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" h="38">
                  <a:moveTo>
                    <a:pt x="0" y="38"/>
                  </a:moveTo>
                  <a:lnTo>
                    <a:pt x="18" y="0"/>
                  </a:lnTo>
                  <a:lnTo>
                    <a:pt x="36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6" name="Rectangle 155"/>
            <p:cNvSpPr>
              <a:spLocks noChangeArrowheads="1"/>
            </p:cNvSpPr>
            <p:nvPr/>
          </p:nvSpPr>
          <p:spPr bwMode="auto">
            <a:xfrm>
              <a:off x="154" y="2054"/>
              <a:ext cx="2045" cy="226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7" name="Line 156"/>
            <p:cNvSpPr>
              <a:spLocks noChangeShapeType="1"/>
            </p:cNvSpPr>
            <p:nvPr/>
          </p:nvSpPr>
          <p:spPr bwMode="auto">
            <a:xfrm>
              <a:off x="360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" name="Rectangle 157"/>
            <p:cNvSpPr>
              <a:spLocks noChangeArrowheads="1"/>
            </p:cNvSpPr>
            <p:nvPr/>
          </p:nvSpPr>
          <p:spPr bwMode="auto">
            <a:xfrm>
              <a:off x="340" y="3724"/>
              <a:ext cx="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19" name="Rectangle 158"/>
            <p:cNvSpPr>
              <a:spLocks noChangeArrowheads="1"/>
            </p:cNvSpPr>
            <p:nvPr/>
          </p:nvSpPr>
          <p:spPr bwMode="auto">
            <a:xfrm>
              <a:off x="572" y="3724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20" name="Line 159"/>
            <p:cNvSpPr>
              <a:spLocks noChangeShapeType="1"/>
            </p:cNvSpPr>
            <p:nvPr/>
          </p:nvSpPr>
          <p:spPr bwMode="auto">
            <a:xfrm>
              <a:off x="768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" name="Rectangle 160"/>
            <p:cNvSpPr>
              <a:spLocks noChangeArrowheads="1"/>
            </p:cNvSpPr>
            <p:nvPr/>
          </p:nvSpPr>
          <p:spPr bwMode="auto">
            <a:xfrm>
              <a:off x="770" y="3724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2" name="Line 161"/>
            <p:cNvSpPr>
              <a:spLocks noChangeShapeType="1"/>
            </p:cNvSpPr>
            <p:nvPr/>
          </p:nvSpPr>
          <p:spPr bwMode="auto">
            <a:xfrm>
              <a:off x="972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" name="Rectangle 162"/>
            <p:cNvSpPr>
              <a:spLocks noChangeArrowheads="1"/>
            </p:cNvSpPr>
            <p:nvPr/>
          </p:nvSpPr>
          <p:spPr bwMode="auto">
            <a:xfrm>
              <a:off x="974" y="3724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4" name="Line 163"/>
            <p:cNvSpPr>
              <a:spLocks noChangeShapeType="1"/>
            </p:cNvSpPr>
            <p:nvPr/>
          </p:nvSpPr>
          <p:spPr bwMode="auto">
            <a:xfrm>
              <a:off x="1177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" name="Rectangle 164"/>
            <p:cNvSpPr>
              <a:spLocks noChangeArrowheads="1"/>
            </p:cNvSpPr>
            <p:nvPr/>
          </p:nvSpPr>
          <p:spPr bwMode="auto">
            <a:xfrm>
              <a:off x="1179" y="3724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26" name="Line 165"/>
            <p:cNvSpPr>
              <a:spLocks noChangeShapeType="1"/>
            </p:cNvSpPr>
            <p:nvPr/>
          </p:nvSpPr>
          <p:spPr bwMode="auto">
            <a:xfrm>
              <a:off x="1381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7" name="Rectangle 166"/>
            <p:cNvSpPr>
              <a:spLocks noChangeArrowheads="1"/>
            </p:cNvSpPr>
            <p:nvPr/>
          </p:nvSpPr>
          <p:spPr bwMode="auto">
            <a:xfrm>
              <a:off x="1383" y="3724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528" name="Line 167"/>
            <p:cNvSpPr>
              <a:spLocks noChangeShapeType="1"/>
            </p:cNvSpPr>
            <p:nvPr/>
          </p:nvSpPr>
          <p:spPr bwMode="auto">
            <a:xfrm>
              <a:off x="1585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9" name="Rectangle 168"/>
            <p:cNvSpPr>
              <a:spLocks noChangeArrowheads="1"/>
            </p:cNvSpPr>
            <p:nvPr/>
          </p:nvSpPr>
          <p:spPr bwMode="auto">
            <a:xfrm>
              <a:off x="1565" y="3724"/>
              <a:ext cx="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530" name="Line 169"/>
            <p:cNvSpPr>
              <a:spLocks noChangeShapeType="1"/>
            </p:cNvSpPr>
            <p:nvPr/>
          </p:nvSpPr>
          <p:spPr bwMode="auto">
            <a:xfrm>
              <a:off x="1789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1" name="Rectangle 170"/>
            <p:cNvSpPr>
              <a:spLocks noChangeArrowheads="1"/>
            </p:cNvSpPr>
            <p:nvPr/>
          </p:nvSpPr>
          <p:spPr bwMode="auto">
            <a:xfrm>
              <a:off x="1769" y="3724"/>
              <a:ext cx="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532" name="Line 171"/>
            <p:cNvSpPr>
              <a:spLocks noChangeShapeType="1"/>
            </p:cNvSpPr>
            <p:nvPr/>
          </p:nvSpPr>
          <p:spPr bwMode="auto">
            <a:xfrm>
              <a:off x="1993" y="3677"/>
              <a:ext cx="1" cy="47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3" name="Rectangle 172"/>
            <p:cNvSpPr>
              <a:spLocks noChangeArrowheads="1"/>
            </p:cNvSpPr>
            <p:nvPr/>
          </p:nvSpPr>
          <p:spPr bwMode="auto">
            <a:xfrm>
              <a:off x="1973" y="3724"/>
              <a:ext cx="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14</a:t>
              </a:r>
              <a:endParaRPr lang="en-US"/>
            </a:p>
          </p:txBody>
        </p:sp>
        <p:sp>
          <p:nvSpPr>
            <p:cNvPr id="534" name="Rectangle 173"/>
            <p:cNvSpPr>
              <a:spLocks noChangeArrowheads="1"/>
            </p:cNvSpPr>
            <p:nvPr/>
          </p:nvSpPr>
          <p:spPr bwMode="auto">
            <a:xfrm>
              <a:off x="512" y="4066"/>
              <a:ext cx="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35" name="Line 174"/>
            <p:cNvSpPr>
              <a:spLocks noChangeShapeType="1"/>
            </p:cNvSpPr>
            <p:nvPr/>
          </p:nvSpPr>
          <p:spPr bwMode="auto">
            <a:xfrm>
              <a:off x="554" y="410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6" name="Rectangle 175"/>
            <p:cNvSpPr>
              <a:spLocks noChangeArrowheads="1"/>
            </p:cNvSpPr>
            <p:nvPr/>
          </p:nvSpPr>
          <p:spPr bwMode="auto">
            <a:xfrm>
              <a:off x="532" y="3246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37" name="Line 176"/>
            <p:cNvSpPr>
              <a:spLocks noChangeShapeType="1"/>
            </p:cNvSpPr>
            <p:nvPr/>
          </p:nvSpPr>
          <p:spPr bwMode="auto">
            <a:xfrm>
              <a:off x="554" y="328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38" name="Rectangle 177"/>
            <p:cNvSpPr>
              <a:spLocks noChangeArrowheads="1"/>
            </p:cNvSpPr>
            <p:nvPr/>
          </p:nvSpPr>
          <p:spPr bwMode="auto">
            <a:xfrm>
              <a:off x="532" y="2836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39" name="Line 178"/>
            <p:cNvSpPr>
              <a:spLocks noChangeShapeType="1"/>
            </p:cNvSpPr>
            <p:nvPr/>
          </p:nvSpPr>
          <p:spPr bwMode="auto">
            <a:xfrm>
              <a:off x="554" y="2879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0" name="Rectangle 179"/>
            <p:cNvSpPr>
              <a:spLocks noChangeArrowheads="1"/>
            </p:cNvSpPr>
            <p:nvPr/>
          </p:nvSpPr>
          <p:spPr bwMode="auto">
            <a:xfrm>
              <a:off x="532" y="2426"/>
              <a:ext cx="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41" name="Line 180"/>
            <p:cNvSpPr>
              <a:spLocks noChangeShapeType="1"/>
            </p:cNvSpPr>
            <p:nvPr/>
          </p:nvSpPr>
          <p:spPr bwMode="auto">
            <a:xfrm>
              <a:off x="554" y="2468"/>
              <a:ext cx="22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42" name="Rectangle 183"/>
            <p:cNvSpPr>
              <a:spLocks noChangeArrowheads="1"/>
            </p:cNvSpPr>
            <p:nvPr/>
          </p:nvSpPr>
          <p:spPr bwMode="auto">
            <a:xfrm>
              <a:off x="154" y="2054"/>
              <a:ext cx="2045" cy="2262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52517" y="3545383"/>
            <a:ext cx="2706496" cy="2252473"/>
            <a:chOff x="3764930" y="-1937889"/>
            <a:chExt cx="2706496" cy="2252473"/>
          </a:xfrm>
        </p:grpSpPr>
        <p:sp>
          <p:nvSpPr>
            <p:cNvPr id="618" name="Freeform 181"/>
            <p:cNvSpPr>
              <a:spLocks/>
            </p:cNvSpPr>
            <p:nvPr/>
          </p:nvSpPr>
          <p:spPr bwMode="auto">
            <a:xfrm>
              <a:off x="3764930" y="102281"/>
              <a:ext cx="24433" cy="212303"/>
            </a:xfrm>
            <a:custGeom>
              <a:avLst/>
              <a:gdLst>
                <a:gd name="T0" fmla="*/ 16 w 8"/>
                <a:gd name="T1" fmla="*/ 0 h 33"/>
                <a:gd name="T2" fmla="*/ 12 w 8"/>
                <a:gd name="T3" fmla="*/ 21 h 33"/>
                <a:gd name="T4" fmla="*/ 8 w 8"/>
                <a:gd name="T5" fmla="*/ 42 h 33"/>
                <a:gd name="T6" fmla="*/ 4 w 8"/>
                <a:gd name="T7" fmla="*/ 72 h 33"/>
                <a:gd name="T8" fmla="*/ 2 w 8"/>
                <a:gd name="T9" fmla="*/ 93 h 33"/>
                <a:gd name="T10" fmla="*/ 0 w 8"/>
                <a:gd name="T11" fmla="*/ 105 h 33"/>
                <a:gd name="T12" fmla="*/ 0 w 8"/>
                <a:gd name="T13" fmla="*/ 118 h 33"/>
                <a:gd name="T14" fmla="*/ 0 w 8"/>
                <a:gd name="T15" fmla="*/ 122 h 33"/>
                <a:gd name="T16" fmla="*/ 0 w 8"/>
                <a:gd name="T17" fmla="*/ 131 h 33"/>
                <a:gd name="T18" fmla="*/ 0 w 8"/>
                <a:gd name="T19" fmla="*/ 135 h 33"/>
                <a:gd name="T20" fmla="*/ 0 w 8"/>
                <a:gd name="T21" fmla="*/ 135 h 33"/>
                <a:gd name="T22" fmla="*/ 0 w 8"/>
                <a:gd name="T23" fmla="*/ 139 h 33"/>
                <a:gd name="T24" fmla="*/ 0 w 8"/>
                <a:gd name="T25" fmla="*/ 139 h 33"/>
                <a:gd name="T26" fmla="*/ 0 w 8"/>
                <a:gd name="T27" fmla="*/ 139 h 33"/>
                <a:gd name="T28" fmla="*/ 0 w 8"/>
                <a:gd name="T29" fmla="*/ 139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"/>
                <a:gd name="T46" fmla="*/ 0 h 33"/>
                <a:gd name="T47" fmla="*/ 8 w 8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" h="33">
                  <a:moveTo>
                    <a:pt x="8" y="0"/>
                  </a:moveTo>
                  <a:lnTo>
                    <a:pt x="6" y="5"/>
                  </a:lnTo>
                  <a:lnTo>
                    <a:pt x="4" y="10"/>
                  </a:lnTo>
                  <a:lnTo>
                    <a:pt x="2" y="17"/>
                  </a:lnTo>
                  <a:lnTo>
                    <a:pt x="1" y="22"/>
                  </a:lnTo>
                  <a:lnTo>
                    <a:pt x="0" y="25"/>
                  </a:lnTo>
                  <a:lnTo>
                    <a:pt x="0" y="28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0" y="32"/>
                  </a:lnTo>
                  <a:lnTo>
                    <a:pt x="0" y="33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" name="Freeform 182"/>
            <p:cNvSpPr>
              <a:spLocks/>
            </p:cNvSpPr>
            <p:nvPr/>
          </p:nvSpPr>
          <p:spPr bwMode="auto">
            <a:xfrm>
              <a:off x="3791422" y="-1937889"/>
              <a:ext cx="2680004" cy="2040548"/>
            </a:xfrm>
            <a:custGeom>
              <a:avLst/>
              <a:gdLst>
                <a:gd name="T0" fmla="*/ 24 w 877"/>
                <a:gd name="T1" fmla="*/ 1256 h 316"/>
                <a:gd name="T2" fmla="*/ 52 w 877"/>
                <a:gd name="T3" fmla="*/ 1188 h 316"/>
                <a:gd name="T4" fmla="*/ 80 w 877"/>
                <a:gd name="T5" fmla="*/ 1133 h 316"/>
                <a:gd name="T6" fmla="*/ 108 w 877"/>
                <a:gd name="T7" fmla="*/ 1087 h 316"/>
                <a:gd name="T8" fmla="*/ 136 w 877"/>
                <a:gd name="T9" fmla="*/ 1044 h 316"/>
                <a:gd name="T10" fmla="*/ 164 w 877"/>
                <a:gd name="T11" fmla="*/ 1006 h 316"/>
                <a:gd name="T12" fmla="*/ 192 w 877"/>
                <a:gd name="T13" fmla="*/ 972 h 316"/>
                <a:gd name="T14" fmla="*/ 220 w 877"/>
                <a:gd name="T15" fmla="*/ 939 h 316"/>
                <a:gd name="T16" fmla="*/ 248 w 877"/>
                <a:gd name="T17" fmla="*/ 909 h 316"/>
                <a:gd name="T18" fmla="*/ 276 w 877"/>
                <a:gd name="T19" fmla="*/ 879 h 316"/>
                <a:gd name="T20" fmla="*/ 304 w 877"/>
                <a:gd name="T21" fmla="*/ 850 h 316"/>
                <a:gd name="T22" fmla="*/ 332 w 877"/>
                <a:gd name="T23" fmla="*/ 824 h 316"/>
                <a:gd name="T24" fmla="*/ 360 w 877"/>
                <a:gd name="T25" fmla="*/ 799 h 316"/>
                <a:gd name="T26" fmla="*/ 388 w 877"/>
                <a:gd name="T27" fmla="*/ 774 h 316"/>
                <a:gd name="T28" fmla="*/ 416 w 877"/>
                <a:gd name="T29" fmla="*/ 748 h 316"/>
                <a:gd name="T30" fmla="*/ 444 w 877"/>
                <a:gd name="T31" fmla="*/ 723 h 316"/>
                <a:gd name="T32" fmla="*/ 472 w 877"/>
                <a:gd name="T33" fmla="*/ 702 h 316"/>
                <a:gd name="T34" fmla="*/ 500 w 877"/>
                <a:gd name="T35" fmla="*/ 681 h 316"/>
                <a:gd name="T36" fmla="*/ 528 w 877"/>
                <a:gd name="T37" fmla="*/ 660 h 316"/>
                <a:gd name="T38" fmla="*/ 556 w 877"/>
                <a:gd name="T39" fmla="*/ 638 h 316"/>
                <a:gd name="T40" fmla="*/ 584 w 877"/>
                <a:gd name="T41" fmla="*/ 617 h 316"/>
                <a:gd name="T42" fmla="*/ 612 w 877"/>
                <a:gd name="T43" fmla="*/ 596 h 316"/>
                <a:gd name="T44" fmla="*/ 640 w 877"/>
                <a:gd name="T45" fmla="*/ 579 h 316"/>
                <a:gd name="T46" fmla="*/ 668 w 877"/>
                <a:gd name="T47" fmla="*/ 558 h 316"/>
                <a:gd name="T48" fmla="*/ 696 w 877"/>
                <a:gd name="T49" fmla="*/ 541 h 316"/>
                <a:gd name="T50" fmla="*/ 724 w 877"/>
                <a:gd name="T51" fmla="*/ 524 h 316"/>
                <a:gd name="T52" fmla="*/ 752 w 877"/>
                <a:gd name="T53" fmla="*/ 503 h 316"/>
                <a:gd name="T54" fmla="*/ 780 w 877"/>
                <a:gd name="T55" fmla="*/ 486 h 316"/>
                <a:gd name="T56" fmla="*/ 808 w 877"/>
                <a:gd name="T57" fmla="*/ 469 h 316"/>
                <a:gd name="T58" fmla="*/ 836 w 877"/>
                <a:gd name="T59" fmla="*/ 452 h 316"/>
                <a:gd name="T60" fmla="*/ 864 w 877"/>
                <a:gd name="T61" fmla="*/ 435 h 316"/>
                <a:gd name="T62" fmla="*/ 893 w 877"/>
                <a:gd name="T63" fmla="*/ 419 h 316"/>
                <a:gd name="T64" fmla="*/ 921 w 877"/>
                <a:gd name="T65" fmla="*/ 402 h 316"/>
                <a:gd name="T66" fmla="*/ 949 w 877"/>
                <a:gd name="T67" fmla="*/ 389 h 316"/>
                <a:gd name="T68" fmla="*/ 977 w 877"/>
                <a:gd name="T69" fmla="*/ 372 h 316"/>
                <a:gd name="T70" fmla="*/ 1005 w 877"/>
                <a:gd name="T71" fmla="*/ 355 h 316"/>
                <a:gd name="T72" fmla="*/ 1033 w 877"/>
                <a:gd name="T73" fmla="*/ 342 h 316"/>
                <a:gd name="T74" fmla="*/ 1061 w 877"/>
                <a:gd name="T75" fmla="*/ 326 h 316"/>
                <a:gd name="T76" fmla="*/ 1089 w 877"/>
                <a:gd name="T77" fmla="*/ 313 h 316"/>
                <a:gd name="T78" fmla="*/ 1117 w 877"/>
                <a:gd name="T79" fmla="*/ 296 h 316"/>
                <a:gd name="T80" fmla="*/ 1145 w 877"/>
                <a:gd name="T81" fmla="*/ 283 h 316"/>
                <a:gd name="T82" fmla="*/ 1173 w 877"/>
                <a:gd name="T83" fmla="*/ 266 h 316"/>
                <a:gd name="T84" fmla="*/ 1201 w 877"/>
                <a:gd name="T85" fmla="*/ 254 h 316"/>
                <a:gd name="T86" fmla="*/ 1229 w 877"/>
                <a:gd name="T87" fmla="*/ 241 h 316"/>
                <a:gd name="T88" fmla="*/ 1257 w 877"/>
                <a:gd name="T89" fmla="*/ 224 h 316"/>
                <a:gd name="T90" fmla="*/ 1285 w 877"/>
                <a:gd name="T91" fmla="*/ 211 h 316"/>
                <a:gd name="T92" fmla="*/ 1313 w 877"/>
                <a:gd name="T93" fmla="*/ 199 h 316"/>
                <a:gd name="T94" fmla="*/ 1341 w 877"/>
                <a:gd name="T95" fmla="*/ 186 h 316"/>
                <a:gd name="T96" fmla="*/ 1369 w 877"/>
                <a:gd name="T97" fmla="*/ 169 h 316"/>
                <a:gd name="T98" fmla="*/ 1397 w 877"/>
                <a:gd name="T99" fmla="*/ 156 h 316"/>
                <a:gd name="T100" fmla="*/ 1425 w 877"/>
                <a:gd name="T101" fmla="*/ 144 h 316"/>
                <a:gd name="T102" fmla="*/ 1453 w 877"/>
                <a:gd name="T103" fmla="*/ 131 h 316"/>
                <a:gd name="T104" fmla="*/ 1481 w 877"/>
                <a:gd name="T105" fmla="*/ 118 h 316"/>
                <a:gd name="T106" fmla="*/ 1509 w 877"/>
                <a:gd name="T107" fmla="*/ 106 h 316"/>
                <a:gd name="T108" fmla="*/ 1537 w 877"/>
                <a:gd name="T109" fmla="*/ 93 h 316"/>
                <a:gd name="T110" fmla="*/ 1565 w 877"/>
                <a:gd name="T111" fmla="*/ 80 h 316"/>
                <a:gd name="T112" fmla="*/ 1593 w 877"/>
                <a:gd name="T113" fmla="*/ 68 h 316"/>
                <a:gd name="T114" fmla="*/ 1621 w 877"/>
                <a:gd name="T115" fmla="*/ 59 h 316"/>
                <a:gd name="T116" fmla="*/ 1649 w 877"/>
                <a:gd name="T117" fmla="*/ 47 h 316"/>
                <a:gd name="T118" fmla="*/ 1677 w 877"/>
                <a:gd name="T119" fmla="*/ 34 h 316"/>
                <a:gd name="T120" fmla="*/ 1705 w 877"/>
                <a:gd name="T121" fmla="*/ 21 h 316"/>
                <a:gd name="T122" fmla="*/ 1733 w 877"/>
                <a:gd name="T123" fmla="*/ 8 h 3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877"/>
                <a:gd name="T187" fmla="*/ 0 h 316"/>
                <a:gd name="T188" fmla="*/ 877 w 877"/>
                <a:gd name="T189" fmla="*/ 316 h 31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877" h="316">
                  <a:moveTo>
                    <a:pt x="0" y="316"/>
                  </a:moveTo>
                  <a:lnTo>
                    <a:pt x="2" y="312"/>
                  </a:lnTo>
                  <a:lnTo>
                    <a:pt x="4" y="309"/>
                  </a:lnTo>
                  <a:lnTo>
                    <a:pt x="6" y="306"/>
                  </a:lnTo>
                  <a:lnTo>
                    <a:pt x="8" y="303"/>
                  </a:lnTo>
                  <a:lnTo>
                    <a:pt x="10" y="300"/>
                  </a:lnTo>
                  <a:lnTo>
                    <a:pt x="12" y="297"/>
                  </a:lnTo>
                  <a:lnTo>
                    <a:pt x="14" y="295"/>
                  </a:lnTo>
                  <a:lnTo>
                    <a:pt x="16" y="292"/>
                  </a:lnTo>
                  <a:lnTo>
                    <a:pt x="18" y="290"/>
                  </a:lnTo>
                  <a:lnTo>
                    <a:pt x="20" y="287"/>
                  </a:lnTo>
                  <a:lnTo>
                    <a:pt x="22" y="285"/>
                  </a:lnTo>
                  <a:lnTo>
                    <a:pt x="24" y="283"/>
                  </a:lnTo>
                  <a:lnTo>
                    <a:pt x="26" y="281"/>
                  </a:lnTo>
                  <a:lnTo>
                    <a:pt x="28" y="279"/>
                  </a:lnTo>
                  <a:lnTo>
                    <a:pt x="30" y="277"/>
                  </a:lnTo>
                  <a:lnTo>
                    <a:pt x="32" y="275"/>
                  </a:lnTo>
                  <a:lnTo>
                    <a:pt x="34" y="273"/>
                  </a:lnTo>
                  <a:lnTo>
                    <a:pt x="36" y="272"/>
                  </a:lnTo>
                  <a:lnTo>
                    <a:pt x="38" y="270"/>
                  </a:lnTo>
                  <a:lnTo>
                    <a:pt x="40" y="268"/>
                  </a:lnTo>
                  <a:lnTo>
                    <a:pt x="42" y="267"/>
                  </a:lnTo>
                  <a:lnTo>
                    <a:pt x="44" y="265"/>
                  </a:lnTo>
                  <a:lnTo>
                    <a:pt x="46" y="263"/>
                  </a:lnTo>
                  <a:lnTo>
                    <a:pt x="48" y="262"/>
                  </a:lnTo>
                  <a:lnTo>
                    <a:pt x="50" y="260"/>
                  </a:lnTo>
                  <a:lnTo>
                    <a:pt x="52" y="259"/>
                  </a:lnTo>
                  <a:lnTo>
                    <a:pt x="54" y="257"/>
                  </a:lnTo>
                  <a:lnTo>
                    <a:pt x="56" y="256"/>
                  </a:lnTo>
                  <a:lnTo>
                    <a:pt x="58" y="254"/>
                  </a:lnTo>
                  <a:lnTo>
                    <a:pt x="60" y="253"/>
                  </a:lnTo>
                  <a:lnTo>
                    <a:pt x="62" y="251"/>
                  </a:lnTo>
                  <a:lnTo>
                    <a:pt x="64" y="250"/>
                  </a:lnTo>
                  <a:lnTo>
                    <a:pt x="66" y="249"/>
                  </a:lnTo>
                  <a:lnTo>
                    <a:pt x="68" y="247"/>
                  </a:lnTo>
                  <a:lnTo>
                    <a:pt x="70" y="246"/>
                  </a:lnTo>
                  <a:lnTo>
                    <a:pt x="72" y="245"/>
                  </a:lnTo>
                  <a:lnTo>
                    <a:pt x="74" y="243"/>
                  </a:lnTo>
                  <a:lnTo>
                    <a:pt x="76" y="242"/>
                  </a:lnTo>
                  <a:lnTo>
                    <a:pt x="78" y="241"/>
                  </a:lnTo>
                  <a:lnTo>
                    <a:pt x="80" y="239"/>
                  </a:lnTo>
                  <a:lnTo>
                    <a:pt x="82" y="238"/>
                  </a:lnTo>
                  <a:lnTo>
                    <a:pt x="84" y="237"/>
                  </a:lnTo>
                  <a:lnTo>
                    <a:pt x="86" y="236"/>
                  </a:lnTo>
                  <a:lnTo>
                    <a:pt x="88" y="234"/>
                  </a:lnTo>
                  <a:lnTo>
                    <a:pt x="90" y="233"/>
                  </a:lnTo>
                  <a:lnTo>
                    <a:pt x="92" y="232"/>
                  </a:lnTo>
                  <a:lnTo>
                    <a:pt x="94" y="231"/>
                  </a:lnTo>
                  <a:lnTo>
                    <a:pt x="96" y="230"/>
                  </a:lnTo>
                  <a:lnTo>
                    <a:pt x="98" y="229"/>
                  </a:lnTo>
                  <a:lnTo>
                    <a:pt x="100" y="228"/>
                  </a:lnTo>
                  <a:lnTo>
                    <a:pt x="102" y="226"/>
                  </a:lnTo>
                  <a:lnTo>
                    <a:pt x="104" y="225"/>
                  </a:lnTo>
                  <a:lnTo>
                    <a:pt x="106" y="224"/>
                  </a:lnTo>
                  <a:lnTo>
                    <a:pt x="108" y="223"/>
                  </a:lnTo>
                  <a:lnTo>
                    <a:pt x="110" y="222"/>
                  </a:lnTo>
                  <a:lnTo>
                    <a:pt x="112" y="221"/>
                  </a:lnTo>
                  <a:lnTo>
                    <a:pt x="114" y="220"/>
                  </a:lnTo>
                  <a:lnTo>
                    <a:pt x="116" y="219"/>
                  </a:lnTo>
                  <a:lnTo>
                    <a:pt x="118" y="218"/>
                  </a:lnTo>
                  <a:lnTo>
                    <a:pt x="120" y="217"/>
                  </a:lnTo>
                  <a:lnTo>
                    <a:pt x="122" y="216"/>
                  </a:lnTo>
                  <a:lnTo>
                    <a:pt x="124" y="215"/>
                  </a:lnTo>
                  <a:lnTo>
                    <a:pt x="126" y="214"/>
                  </a:lnTo>
                  <a:lnTo>
                    <a:pt x="128" y="213"/>
                  </a:lnTo>
                  <a:lnTo>
                    <a:pt x="130" y="212"/>
                  </a:lnTo>
                  <a:lnTo>
                    <a:pt x="132" y="211"/>
                  </a:lnTo>
                  <a:lnTo>
                    <a:pt x="134" y="210"/>
                  </a:lnTo>
                  <a:lnTo>
                    <a:pt x="136" y="209"/>
                  </a:lnTo>
                  <a:lnTo>
                    <a:pt x="138" y="208"/>
                  </a:lnTo>
                  <a:lnTo>
                    <a:pt x="140" y="207"/>
                  </a:lnTo>
                  <a:lnTo>
                    <a:pt x="142" y="206"/>
                  </a:lnTo>
                  <a:lnTo>
                    <a:pt x="144" y="205"/>
                  </a:lnTo>
                  <a:lnTo>
                    <a:pt x="146" y="204"/>
                  </a:lnTo>
                  <a:lnTo>
                    <a:pt x="148" y="203"/>
                  </a:lnTo>
                  <a:lnTo>
                    <a:pt x="150" y="202"/>
                  </a:lnTo>
                  <a:lnTo>
                    <a:pt x="152" y="201"/>
                  </a:lnTo>
                  <a:lnTo>
                    <a:pt x="154" y="200"/>
                  </a:lnTo>
                  <a:lnTo>
                    <a:pt x="156" y="199"/>
                  </a:lnTo>
                  <a:lnTo>
                    <a:pt x="158" y="198"/>
                  </a:lnTo>
                  <a:lnTo>
                    <a:pt x="160" y="197"/>
                  </a:lnTo>
                  <a:lnTo>
                    <a:pt x="162" y="196"/>
                  </a:lnTo>
                  <a:lnTo>
                    <a:pt x="164" y="196"/>
                  </a:lnTo>
                  <a:lnTo>
                    <a:pt x="166" y="195"/>
                  </a:lnTo>
                  <a:lnTo>
                    <a:pt x="168" y="194"/>
                  </a:lnTo>
                  <a:lnTo>
                    <a:pt x="170" y="193"/>
                  </a:lnTo>
                  <a:lnTo>
                    <a:pt x="172" y="192"/>
                  </a:lnTo>
                  <a:lnTo>
                    <a:pt x="174" y="191"/>
                  </a:lnTo>
                  <a:lnTo>
                    <a:pt x="176" y="190"/>
                  </a:lnTo>
                  <a:lnTo>
                    <a:pt x="178" y="189"/>
                  </a:lnTo>
                  <a:lnTo>
                    <a:pt x="180" y="189"/>
                  </a:lnTo>
                  <a:lnTo>
                    <a:pt x="182" y="188"/>
                  </a:lnTo>
                  <a:lnTo>
                    <a:pt x="184" y="187"/>
                  </a:lnTo>
                  <a:lnTo>
                    <a:pt x="186" y="186"/>
                  </a:lnTo>
                  <a:lnTo>
                    <a:pt x="188" y="185"/>
                  </a:lnTo>
                  <a:lnTo>
                    <a:pt x="190" y="184"/>
                  </a:lnTo>
                  <a:lnTo>
                    <a:pt x="192" y="183"/>
                  </a:lnTo>
                  <a:lnTo>
                    <a:pt x="194" y="183"/>
                  </a:lnTo>
                  <a:lnTo>
                    <a:pt x="196" y="182"/>
                  </a:lnTo>
                  <a:lnTo>
                    <a:pt x="198" y="181"/>
                  </a:lnTo>
                  <a:lnTo>
                    <a:pt x="200" y="180"/>
                  </a:lnTo>
                  <a:lnTo>
                    <a:pt x="202" y="179"/>
                  </a:lnTo>
                  <a:lnTo>
                    <a:pt x="204" y="179"/>
                  </a:lnTo>
                  <a:lnTo>
                    <a:pt x="206" y="178"/>
                  </a:lnTo>
                  <a:lnTo>
                    <a:pt x="208" y="177"/>
                  </a:lnTo>
                  <a:lnTo>
                    <a:pt x="210" y="176"/>
                  </a:lnTo>
                  <a:lnTo>
                    <a:pt x="212" y="175"/>
                  </a:lnTo>
                  <a:lnTo>
                    <a:pt x="214" y="175"/>
                  </a:lnTo>
                  <a:lnTo>
                    <a:pt x="216" y="174"/>
                  </a:lnTo>
                  <a:lnTo>
                    <a:pt x="218" y="173"/>
                  </a:lnTo>
                  <a:lnTo>
                    <a:pt x="220" y="172"/>
                  </a:lnTo>
                  <a:lnTo>
                    <a:pt x="222" y="171"/>
                  </a:lnTo>
                  <a:lnTo>
                    <a:pt x="224" y="171"/>
                  </a:lnTo>
                  <a:lnTo>
                    <a:pt x="226" y="170"/>
                  </a:lnTo>
                  <a:lnTo>
                    <a:pt x="228" y="169"/>
                  </a:lnTo>
                  <a:lnTo>
                    <a:pt x="230" y="168"/>
                  </a:lnTo>
                  <a:lnTo>
                    <a:pt x="232" y="168"/>
                  </a:lnTo>
                  <a:lnTo>
                    <a:pt x="234" y="167"/>
                  </a:lnTo>
                  <a:lnTo>
                    <a:pt x="236" y="166"/>
                  </a:lnTo>
                  <a:lnTo>
                    <a:pt x="238" y="165"/>
                  </a:lnTo>
                  <a:lnTo>
                    <a:pt x="240" y="165"/>
                  </a:lnTo>
                  <a:lnTo>
                    <a:pt x="242" y="164"/>
                  </a:lnTo>
                  <a:lnTo>
                    <a:pt x="244" y="163"/>
                  </a:lnTo>
                  <a:lnTo>
                    <a:pt x="246" y="162"/>
                  </a:lnTo>
                  <a:lnTo>
                    <a:pt x="248" y="162"/>
                  </a:lnTo>
                  <a:lnTo>
                    <a:pt x="250" y="161"/>
                  </a:lnTo>
                  <a:lnTo>
                    <a:pt x="252" y="160"/>
                  </a:lnTo>
                  <a:lnTo>
                    <a:pt x="254" y="159"/>
                  </a:lnTo>
                  <a:lnTo>
                    <a:pt x="256" y="159"/>
                  </a:lnTo>
                  <a:lnTo>
                    <a:pt x="258" y="158"/>
                  </a:lnTo>
                  <a:lnTo>
                    <a:pt x="260" y="157"/>
                  </a:lnTo>
                  <a:lnTo>
                    <a:pt x="262" y="157"/>
                  </a:lnTo>
                  <a:lnTo>
                    <a:pt x="264" y="156"/>
                  </a:lnTo>
                  <a:lnTo>
                    <a:pt x="266" y="155"/>
                  </a:lnTo>
                  <a:lnTo>
                    <a:pt x="268" y="154"/>
                  </a:lnTo>
                  <a:lnTo>
                    <a:pt x="270" y="154"/>
                  </a:lnTo>
                  <a:lnTo>
                    <a:pt x="272" y="153"/>
                  </a:lnTo>
                  <a:lnTo>
                    <a:pt x="274" y="152"/>
                  </a:lnTo>
                  <a:lnTo>
                    <a:pt x="276" y="152"/>
                  </a:lnTo>
                  <a:lnTo>
                    <a:pt x="278" y="151"/>
                  </a:lnTo>
                  <a:lnTo>
                    <a:pt x="280" y="150"/>
                  </a:lnTo>
                  <a:lnTo>
                    <a:pt x="282" y="150"/>
                  </a:lnTo>
                  <a:lnTo>
                    <a:pt x="284" y="149"/>
                  </a:lnTo>
                  <a:lnTo>
                    <a:pt x="286" y="148"/>
                  </a:lnTo>
                  <a:lnTo>
                    <a:pt x="288" y="147"/>
                  </a:lnTo>
                  <a:lnTo>
                    <a:pt x="290" y="147"/>
                  </a:lnTo>
                  <a:lnTo>
                    <a:pt x="292" y="146"/>
                  </a:lnTo>
                  <a:lnTo>
                    <a:pt x="294" y="145"/>
                  </a:lnTo>
                  <a:lnTo>
                    <a:pt x="296" y="145"/>
                  </a:lnTo>
                  <a:lnTo>
                    <a:pt x="298" y="144"/>
                  </a:lnTo>
                  <a:lnTo>
                    <a:pt x="300" y="143"/>
                  </a:lnTo>
                  <a:lnTo>
                    <a:pt x="302" y="143"/>
                  </a:lnTo>
                  <a:lnTo>
                    <a:pt x="304" y="142"/>
                  </a:lnTo>
                  <a:lnTo>
                    <a:pt x="306" y="141"/>
                  </a:lnTo>
                  <a:lnTo>
                    <a:pt x="308" y="141"/>
                  </a:lnTo>
                  <a:lnTo>
                    <a:pt x="310" y="140"/>
                  </a:lnTo>
                  <a:lnTo>
                    <a:pt x="312" y="139"/>
                  </a:lnTo>
                  <a:lnTo>
                    <a:pt x="314" y="139"/>
                  </a:lnTo>
                  <a:lnTo>
                    <a:pt x="316" y="138"/>
                  </a:lnTo>
                  <a:lnTo>
                    <a:pt x="318" y="137"/>
                  </a:lnTo>
                  <a:lnTo>
                    <a:pt x="320" y="137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6" y="135"/>
                  </a:lnTo>
                  <a:lnTo>
                    <a:pt x="328" y="134"/>
                  </a:lnTo>
                  <a:lnTo>
                    <a:pt x="330" y="134"/>
                  </a:lnTo>
                  <a:lnTo>
                    <a:pt x="332" y="133"/>
                  </a:lnTo>
                  <a:lnTo>
                    <a:pt x="334" y="132"/>
                  </a:lnTo>
                  <a:lnTo>
                    <a:pt x="336" y="132"/>
                  </a:lnTo>
                  <a:lnTo>
                    <a:pt x="338" y="131"/>
                  </a:lnTo>
                  <a:lnTo>
                    <a:pt x="340" y="130"/>
                  </a:lnTo>
                  <a:lnTo>
                    <a:pt x="342" y="130"/>
                  </a:lnTo>
                  <a:lnTo>
                    <a:pt x="344" y="129"/>
                  </a:lnTo>
                  <a:lnTo>
                    <a:pt x="346" y="129"/>
                  </a:lnTo>
                  <a:lnTo>
                    <a:pt x="348" y="128"/>
                  </a:lnTo>
                  <a:lnTo>
                    <a:pt x="350" y="127"/>
                  </a:lnTo>
                  <a:lnTo>
                    <a:pt x="352" y="127"/>
                  </a:lnTo>
                  <a:lnTo>
                    <a:pt x="354" y="126"/>
                  </a:lnTo>
                  <a:lnTo>
                    <a:pt x="356" y="125"/>
                  </a:lnTo>
                  <a:lnTo>
                    <a:pt x="358" y="125"/>
                  </a:lnTo>
                  <a:lnTo>
                    <a:pt x="360" y="124"/>
                  </a:lnTo>
                  <a:lnTo>
                    <a:pt x="362" y="124"/>
                  </a:lnTo>
                  <a:lnTo>
                    <a:pt x="364" y="123"/>
                  </a:lnTo>
                  <a:lnTo>
                    <a:pt x="366" y="122"/>
                  </a:lnTo>
                  <a:lnTo>
                    <a:pt x="368" y="122"/>
                  </a:lnTo>
                  <a:lnTo>
                    <a:pt x="370" y="121"/>
                  </a:lnTo>
                  <a:lnTo>
                    <a:pt x="372" y="121"/>
                  </a:lnTo>
                  <a:lnTo>
                    <a:pt x="374" y="120"/>
                  </a:lnTo>
                  <a:lnTo>
                    <a:pt x="376" y="119"/>
                  </a:lnTo>
                  <a:lnTo>
                    <a:pt x="378" y="119"/>
                  </a:lnTo>
                  <a:lnTo>
                    <a:pt x="380" y="118"/>
                  </a:lnTo>
                  <a:lnTo>
                    <a:pt x="382" y="118"/>
                  </a:lnTo>
                  <a:lnTo>
                    <a:pt x="384" y="117"/>
                  </a:lnTo>
                  <a:lnTo>
                    <a:pt x="386" y="116"/>
                  </a:lnTo>
                  <a:lnTo>
                    <a:pt x="388" y="116"/>
                  </a:lnTo>
                  <a:lnTo>
                    <a:pt x="390" y="115"/>
                  </a:lnTo>
                  <a:lnTo>
                    <a:pt x="392" y="115"/>
                  </a:lnTo>
                  <a:lnTo>
                    <a:pt x="394" y="114"/>
                  </a:lnTo>
                  <a:lnTo>
                    <a:pt x="396" y="113"/>
                  </a:lnTo>
                  <a:lnTo>
                    <a:pt x="398" y="113"/>
                  </a:lnTo>
                  <a:lnTo>
                    <a:pt x="400" y="112"/>
                  </a:lnTo>
                  <a:lnTo>
                    <a:pt x="402" y="112"/>
                  </a:lnTo>
                  <a:lnTo>
                    <a:pt x="404" y="111"/>
                  </a:lnTo>
                  <a:lnTo>
                    <a:pt x="406" y="111"/>
                  </a:lnTo>
                  <a:lnTo>
                    <a:pt x="408" y="110"/>
                  </a:lnTo>
                  <a:lnTo>
                    <a:pt x="410" y="109"/>
                  </a:lnTo>
                  <a:lnTo>
                    <a:pt x="412" y="109"/>
                  </a:lnTo>
                  <a:lnTo>
                    <a:pt x="414" y="108"/>
                  </a:lnTo>
                  <a:lnTo>
                    <a:pt x="416" y="108"/>
                  </a:lnTo>
                  <a:lnTo>
                    <a:pt x="418" y="107"/>
                  </a:lnTo>
                  <a:lnTo>
                    <a:pt x="420" y="107"/>
                  </a:lnTo>
                  <a:lnTo>
                    <a:pt x="422" y="106"/>
                  </a:lnTo>
                  <a:lnTo>
                    <a:pt x="424" y="105"/>
                  </a:lnTo>
                  <a:lnTo>
                    <a:pt x="426" y="105"/>
                  </a:lnTo>
                  <a:lnTo>
                    <a:pt x="428" y="104"/>
                  </a:lnTo>
                  <a:lnTo>
                    <a:pt x="430" y="104"/>
                  </a:lnTo>
                  <a:lnTo>
                    <a:pt x="432" y="103"/>
                  </a:lnTo>
                  <a:lnTo>
                    <a:pt x="434" y="103"/>
                  </a:lnTo>
                  <a:lnTo>
                    <a:pt x="436" y="102"/>
                  </a:lnTo>
                  <a:lnTo>
                    <a:pt x="438" y="101"/>
                  </a:lnTo>
                  <a:lnTo>
                    <a:pt x="440" y="101"/>
                  </a:lnTo>
                  <a:lnTo>
                    <a:pt x="442" y="100"/>
                  </a:lnTo>
                  <a:lnTo>
                    <a:pt x="444" y="100"/>
                  </a:lnTo>
                  <a:lnTo>
                    <a:pt x="446" y="99"/>
                  </a:lnTo>
                  <a:lnTo>
                    <a:pt x="448" y="99"/>
                  </a:lnTo>
                  <a:lnTo>
                    <a:pt x="450" y="98"/>
                  </a:lnTo>
                  <a:lnTo>
                    <a:pt x="452" y="98"/>
                  </a:lnTo>
                  <a:lnTo>
                    <a:pt x="454" y="97"/>
                  </a:lnTo>
                  <a:lnTo>
                    <a:pt x="456" y="96"/>
                  </a:lnTo>
                  <a:lnTo>
                    <a:pt x="458" y="96"/>
                  </a:lnTo>
                  <a:lnTo>
                    <a:pt x="460" y="95"/>
                  </a:lnTo>
                  <a:lnTo>
                    <a:pt x="462" y="95"/>
                  </a:lnTo>
                  <a:lnTo>
                    <a:pt x="464" y="94"/>
                  </a:lnTo>
                  <a:lnTo>
                    <a:pt x="466" y="94"/>
                  </a:lnTo>
                  <a:lnTo>
                    <a:pt x="468" y="93"/>
                  </a:lnTo>
                  <a:lnTo>
                    <a:pt x="470" y="93"/>
                  </a:lnTo>
                  <a:lnTo>
                    <a:pt x="472" y="92"/>
                  </a:lnTo>
                  <a:lnTo>
                    <a:pt x="474" y="92"/>
                  </a:lnTo>
                  <a:lnTo>
                    <a:pt x="476" y="91"/>
                  </a:lnTo>
                  <a:lnTo>
                    <a:pt x="478" y="91"/>
                  </a:lnTo>
                  <a:lnTo>
                    <a:pt x="480" y="90"/>
                  </a:lnTo>
                  <a:lnTo>
                    <a:pt x="482" y="89"/>
                  </a:lnTo>
                  <a:lnTo>
                    <a:pt x="484" y="89"/>
                  </a:lnTo>
                  <a:lnTo>
                    <a:pt x="486" y="88"/>
                  </a:lnTo>
                  <a:lnTo>
                    <a:pt x="488" y="88"/>
                  </a:lnTo>
                  <a:lnTo>
                    <a:pt x="490" y="87"/>
                  </a:lnTo>
                  <a:lnTo>
                    <a:pt x="492" y="87"/>
                  </a:lnTo>
                  <a:lnTo>
                    <a:pt x="494" y="86"/>
                  </a:lnTo>
                  <a:lnTo>
                    <a:pt x="496" y="86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2" y="84"/>
                  </a:lnTo>
                  <a:lnTo>
                    <a:pt x="504" y="84"/>
                  </a:lnTo>
                  <a:lnTo>
                    <a:pt x="506" y="83"/>
                  </a:lnTo>
                  <a:lnTo>
                    <a:pt x="508" y="83"/>
                  </a:lnTo>
                  <a:lnTo>
                    <a:pt x="510" y="82"/>
                  </a:lnTo>
                  <a:lnTo>
                    <a:pt x="512" y="82"/>
                  </a:lnTo>
                  <a:lnTo>
                    <a:pt x="514" y="81"/>
                  </a:lnTo>
                  <a:lnTo>
                    <a:pt x="516" y="81"/>
                  </a:lnTo>
                  <a:lnTo>
                    <a:pt x="518" y="80"/>
                  </a:lnTo>
                  <a:lnTo>
                    <a:pt x="520" y="80"/>
                  </a:lnTo>
                  <a:lnTo>
                    <a:pt x="522" y="79"/>
                  </a:lnTo>
                  <a:lnTo>
                    <a:pt x="524" y="79"/>
                  </a:lnTo>
                  <a:lnTo>
                    <a:pt x="526" y="78"/>
                  </a:lnTo>
                  <a:lnTo>
                    <a:pt x="528" y="78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4" y="76"/>
                  </a:lnTo>
                  <a:lnTo>
                    <a:pt x="536" y="76"/>
                  </a:lnTo>
                  <a:lnTo>
                    <a:pt x="538" y="75"/>
                  </a:lnTo>
                  <a:lnTo>
                    <a:pt x="540" y="75"/>
                  </a:lnTo>
                  <a:lnTo>
                    <a:pt x="542" y="74"/>
                  </a:lnTo>
                  <a:lnTo>
                    <a:pt x="544" y="74"/>
                  </a:lnTo>
                  <a:lnTo>
                    <a:pt x="546" y="73"/>
                  </a:lnTo>
                  <a:lnTo>
                    <a:pt x="548" y="73"/>
                  </a:lnTo>
                  <a:lnTo>
                    <a:pt x="550" y="72"/>
                  </a:lnTo>
                  <a:lnTo>
                    <a:pt x="552" y="72"/>
                  </a:lnTo>
                  <a:lnTo>
                    <a:pt x="554" y="71"/>
                  </a:lnTo>
                  <a:lnTo>
                    <a:pt x="556" y="71"/>
                  </a:lnTo>
                  <a:lnTo>
                    <a:pt x="558" y="70"/>
                  </a:lnTo>
                  <a:lnTo>
                    <a:pt x="560" y="70"/>
                  </a:lnTo>
                  <a:lnTo>
                    <a:pt x="562" y="69"/>
                  </a:lnTo>
                  <a:lnTo>
                    <a:pt x="564" y="69"/>
                  </a:lnTo>
                  <a:lnTo>
                    <a:pt x="566" y="68"/>
                  </a:lnTo>
                  <a:lnTo>
                    <a:pt x="568" y="68"/>
                  </a:lnTo>
                  <a:lnTo>
                    <a:pt x="570" y="67"/>
                  </a:lnTo>
                  <a:lnTo>
                    <a:pt x="572" y="67"/>
                  </a:lnTo>
                  <a:lnTo>
                    <a:pt x="574" y="66"/>
                  </a:lnTo>
                  <a:lnTo>
                    <a:pt x="576" y="66"/>
                  </a:lnTo>
                  <a:lnTo>
                    <a:pt x="578" y="65"/>
                  </a:lnTo>
                  <a:lnTo>
                    <a:pt x="580" y="65"/>
                  </a:lnTo>
                  <a:lnTo>
                    <a:pt x="582" y="64"/>
                  </a:lnTo>
                  <a:lnTo>
                    <a:pt x="584" y="64"/>
                  </a:lnTo>
                  <a:lnTo>
                    <a:pt x="586" y="63"/>
                  </a:lnTo>
                  <a:lnTo>
                    <a:pt x="588" y="63"/>
                  </a:lnTo>
                  <a:lnTo>
                    <a:pt x="590" y="62"/>
                  </a:lnTo>
                  <a:lnTo>
                    <a:pt x="592" y="62"/>
                  </a:lnTo>
                  <a:lnTo>
                    <a:pt x="594" y="61"/>
                  </a:lnTo>
                  <a:lnTo>
                    <a:pt x="596" y="61"/>
                  </a:lnTo>
                  <a:lnTo>
                    <a:pt x="598" y="60"/>
                  </a:lnTo>
                  <a:lnTo>
                    <a:pt x="600" y="60"/>
                  </a:lnTo>
                  <a:lnTo>
                    <a:pt x="602" y="59"/>
                  </a:lnTo>
                  <a:lnTo>
                    <a:pt x="604" y="59"/>
                  </a:lnTo>
                  <a:lnTo>
                    <a:pt x="606" y="58"/>
                  </a:lnTo>
                  <a:lnTo>
                    <a:pt x="608" y="58"/>
                  </a:lnTo>
                  <a:lnTo>
                    <a:pt x="610" y="57"/>
                  </a:lnTo>
                  <a:lnTo>
                    <a:pt x="612" y="57"/>
                  </a:lnTo>
                  <a:lnTo>
                    <a:pt x="614" y="57"/>
                  </a:lnTo>
                  <a:lnTo>
                    <a:pt x="616" y="56"/>
                  </a:lnTo>
                  <a:lnTo>
                    <a:pt x="618" y="56"/>
                  </a:lnTo>
                  <a:lnTo>
                    <a:pt x="620" y="55"/>
                  </a:lnTo>
                  <a:lnTo>
                    <a:pt x="622" y="55"/>
                  </a:lnTo>
                  <a:lnTo>
                    <a:pt x="624" y="54"/>
                  </a:lnTo>
                  <a:lnTo>
                    <a:pt x="626" y="54"/>
                  </a:lnTo>
                  <a:lnTo>
                    <a:pt x="628" y="53"/>
                  </a:lnTo>
                  <a:lnTo>
                    <a:pt x="630" y="53"/>
                  </a:lnTo>
                  <a:lnTo>
                    <a:pt x="632" y="52"/>
                  </a:lnTo>
                  <a:lnTo>
                    <a:pt x="634" y="52"/>
                  </a:lnTo>
                  <a:lnTo>
                    <a:pt x="636" y="51"/>
                  </a:lnTo>
                  <a:lnTo>
                    <a:pt x="638" y="51"/>
                  </a:lnTo>
                  <a:lnTo>
                    <a:pt x="640" y="50"/>
                  </a:lnTo>
                  <a:lnTo>
                    <a:pt x="642" y="50"/>
                  </a:lnTo>
                  <a:lnTo>
                    <a:pt x="644" y="50"/>
                  </a:lnTo>
                  <a:lnTo>
                    <a:pt x="646" y="49"/>
                  </a:lnTo>
                  <a:lnTo>
                    <a:pt x="648" y="49"/>
                  </a:lnTo>
                  <a:lnTo>
                    <a:pt x="650" y="48"/>
                  </a:lnTo>
                  <a:lnTo>
                    <a:pt x="652" y="48"/>
                  </a:lnTo>
                  <a:lnTo>
                    <a:pt x="654" y="47"/>
                  </a:lnTo>
                  <a:lnTo>
                    <a:pt x="656" y="47"/>
                  </a:lnTo>
                  <a:lnTo>
                    <a:pt x="658" y="46"/>
                  </a:lnTo>
                  <a:lnTo>
                    <a:pt x="660" y="46"/>
                  </a:lnTo>
                  <a:lnTo>
                    <a:pt x="662" y="45"/>
                  </a:lnTo>
                  <a:lnTo>
                    <a:pt x="664" y="45"/>
                  </a:lnTo>
                  <a:lnTo>
                    <a:pt x="666" y="45"/>
                  </a:lnTo>
                  <a:lnTo>
                    <a:pt x="668" y="44"/>
                  </a:lnTo>
                  <a:lnTo>
                    <a:pt x="670" y="44"/>
                  </a:lnTo>
                  <a:lnTo>
                    <a:pt x="672" y="43"/>
                  </a:lnTo>
                  <a:lnTo>
                    <a:pt x="674" y="43"/>
                  </a:lnTo>
                  <a:lnTo>
                    <a:pt x="676" y="42"/>
                  </a:lnTo>
                  <a:lnTo>
                    <a:pt x="678" y="42"/>
                  </a:lnTo>
                  <a:lnTo>
                    <a:pt x="680" y="41"/>
                  </a:lnTo>
                  <a:lnTo>
                    <a:pt x="682" y="41"/>
                  </a:lnTo>
                  <a:lnTo>
                    <a:pt x="684" y="40"/>
                  </a:lnTo>
                  <a:lnTo>
                    <a:pt x="686" y="40"/>
                  </a:lnTo>
                  <a:lnTo>
                    <a:pt x="688" y="40"/>
                  </a:lnTo>
                  <a:lnTo>
                    <a:pt x="690" y="39"/>
                  </a:lnTo>
                  <a:lnTo>
                    <a:pt x="692" y="39"/>
                  </a:lnTo>
                  <a:lnTo>
                    <a:pt x="694" y="38"/>
                  </a:lnTo>
                  <a:lnTo>
                    <a:pt x="696" y="38"/>
                  </a:lnTo>
                  <a:lnTo>
                    <a:pt x="698" y="37"/>
                  </a:lnTo>
                  <a:lnTo>
                    <a:pt x="700" y="37"/>
                  </a:lnTo>
                  <a:lnTo>
                    <a:pt x="702" y="36"/>
                  </a:lnTo>
                  <a:lnTo>
                    <a:pt x="704" y="36"/>
                  </a:lnTo>
                  <a:lnTo>
                    <a:pt x="706" y="36"/>
                  </a:lnTo>
                  <a:lnTo>
                    <a:pt x="708" y="35"/>
                  </a:lnTo>
                  <a:lnTo>
                    <a:pt x="710" y="35"/>
                  </a:lnTo>
                  <a:lnTo>
                    <a:pt x="712" y="34"/>
                  </a:lnTo>
                  <a:lnTo>
                    <a:pt x="714" y="34"/>
                  </a:lnTo>
                  <a:lnTo>
                    <a:pt x="716" y="33"/>
                  </a:lnTo>
                  <a:lnTo>
                    <a:pt x="718" y="33"/>
                  </a:lnTo>
                  <a:lnTo>
                    <a:pt x="720" y="33"/>
                  </a:lnTo>
                  <a:lnTo>
                    <a:pt x="722" y="32"/>
                  </a:lnTo>
                  <a:lnTo>
                    <a:pt x="724" y="32"/>
                  </a:lnTo>
                  <a:lnTo>
                    <a:pt x="726" y="31"/>
                  </a:lnTo>
                  <a:lnTo>
                    <a:pt x="728" y="31"/>
                  </a:lnTo>
                  <a:lnTo>
                    <a:pt x="730" y="30"/>
                  </a:lnTo>
                  <a:lnTo>
                    <a:pt x="732" y="30"/>
                  </a:lnTo>
                  <a:lnTo>
                    <a:pt x="734" y="30"/>
                  </a:lnTo>
                  <a:lnTo>
                    <a:pt x="736" y="29"/>
                  </a:lnTo>
                  <a:lnTo>
                    <a:pt x="738" y="29"/>
                  </a:lnTo>
                  <a:lnTo>
                    <a:pt x="740" y="28"/>
                  </a:lnTo>
                  <a:lnTo>
                    <a:pt x="742" y="28"/>
                  </a:lnTo>
                  <a:lnTo>
                    <a:pt x="744" y="27"/>
                  </a:lnTo>
                  <a:lnTo>
                    <a:pt x="746" y="27"/>
                  </a:lnTo>
                  <a:lnTo>
                    <a:pt x="748" y="27"/>
                  </a:lnTo>
                  <a:lnTo>
                    <a:pt x="750" y="26"/>
                  </a:lnTo>
                  <a:lnTo>
                    <a:pt x="752" y="26"/>
                  </a:lnTo>
                  <a:lnTo>
                    <a:pt x="754" y="25"/>
                  </a:lnTo>
                  <a:lnTo>
                    <a:pt x="756" y="25"/>
                  </a:lnTo>
                  <a:lnTo>
                    <a:pt x="758" y="24"/>
                  </a:lnTo>
                  <a:lnTo>
                    <a:pt x="760" y="24"/>
                  </a:lnTo>
                  <a:lnTo>
                    <a:pt x="762" y="24"/>
                  </a:lnTo>
                  <a:lnTo>
                    <a:pt x="764" y="23"/>
                  </a:lnTo>
                  <a:lnTo>
                    <a:pt x="766" y="23"/>
                  </a:lnTo>
                  <a:lnTo>
                    <a:pt x="768" y="22"/>
                  </a:lnTo>
                  <a:lnTo>
                    <a:pt x="770" y="22"/>
                  </a:lnTo>
                  <a:lnTo>
                    <a:pt x="772" y="21"/>
                  </a:lnTo>
                  <a:lnTo>
                    <a:pt x="774" y="21"/>
                  </a:lnTo>
                  <a:lnTo>
                    <a:pt x="776" y="21"/>
                  </a:lnTo>
                  <a:lnTo>
                    <a:pt x="778" y="20"/>
                  </a:lnTo>
                  <a:lnTo>
                    <a:pt x="780" y="20"/>
                  </a:lnTo>
                  <a:lnTo>
                    <a:pt x="782" y="19"/>
                  </a:lnTo>
                  <a:lnTo>
                    <a:pt x="784" y="19"/>
                  </a:lnTo>
                  <a:lnTo>
                    <a:pt x="786" y="18"/>
                  </a:lnTo>
                  <a:lnTo>
                    <a:pt x="788" y="18"/>
                  </a:lnTo>
                  <a:lnTo>
                    <a:pt x="790" y="18"/>
                  </a:lnTo>
                  <a:lnTo>
                    <a:pt x="792" y="17"/>
                  </a:lnTo>
                  <a:lnTo>
                    <a:pt x="794" y="17"/>
                  </a:lnTo>
                  <a:lnTo>
                    <a:pt x="796" y="16"/>
                  </a:lnTo>
                  <a:lnTo>
                    <a:pt x="798" y="16"/>
                  </a:lnTo>
                  <a:lnTo>
                    <a:pt x="800" y="16"/>
                  </a:lnTo>
                  <a:lnTo>
                    <a:pt x="802" y="15"/>
                  </a:lnTo>
                  <a:lnTo>
                    <a:pt x="804" y="15"/>
                  </a:lnTo>
                  <a:lnTo>
                    <a:pt x="806" y="14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3"/>
                  </a:lnTo>
                  <a:lnTo>
                    <a:pt x="814" y="13"/>
                  </a:lnTo>
                  <a:lnTo>
                    <a:pt x="816" y="12"/>
                  </a:lnTo>
                  <a:lnTo>
                    <a:pt x="818" y="12"/>
                  </a:lnTo>
                  <a:lnTo>
                    <a:pt x="820" y="11"/>
                  </a:lnTo>
                  <a:lnTo>
                    <a:pt x="822" y="11"/>
                  </a:lnTo>
                  <a:lnTo>
                    <a:pt x="824" y="11"/>
                  </a:lnTo>
                  <a:lnTo>
                    <a:pt x="826" y="10"/>
                  </a:lnTo>
                  <a:lnTo>
                    <a:pt x="828" y="10"/>
                  </a:lnTo>
                  <a:lnTo>
                    <a:pt x="830" y="9"/>
                  </a:lnTo>
                  <a:lnTo>
                    <a:pt x="832" y="9"/>
                  </a:lnTo>
                  <a:lnTo>
                    <a:pt x="834" y="9"/>
                  </a:lnTo>
                  <a:lnTo>
                    <a:pt x="836" y="8"/>
                  </a:lnTo>
                  <a:lnTo>
                    <a:pt x="838" y="8"/>
                  </a:lnTo>
                  <a:lnTo>
                    <a:pt x="840" y="7"/>
                  </a:lnTo>
                  <a:lnTo>
                    <a:pt x="842" y="7"/>
                  </a:lnTo>
                  <a:lnTo>
                    <a:pt x="844" y="7"/>
                  </a:lnTo>
                  <a:lnTo>
                    <a:pt x="846" y="6"/>
                  </a:lnTo>
                  <a:lnTo>
                    <a:pt x="848" y="6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6" y="4"/>
                  </a:lnTo>
                  <a:lnTo>
                    <a:pt x="858" y="4"/>
                  </a:lnTo>
                  <a:lnTo>
                    <a:pt x="860" y="3"/>
                  </a:lnTo>
                  <a:lnTo>
                    <a:pt x="862" y="3"/>
                  </a:lnTo>
                  <a:lnTo>
                    <a:pt x="864" y="3"/>
                  </a:lnTo>
                  <a:lnTo>
                    <a:pt x="866" y="2"/>
                  </a:lnTo>
                  <a:lnTo>
                    <a:pt x="868" y="2"/>
                  </a:lnTo>
                  <a:lnTo>
                    <a:pt x="870" y="1"/>
                  </a:lnTo>
                  <a:lnTo>
                    <a:pt x="872" y="1"/>
                  </a:lnTo>
                  <a:lnTo>
                    <a:pt x="874" y="1"/>
                  </a:lnTo>
                  <a:lnTo>
                    <a:pt x="876" y="0"/>
                  </a:lnTo>
                  <a:lnTo>
                    <a:pt x="87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cxnSp>
        <p:nvCxnSpPr>
          <p:cNvPr id="621" name="Straight Connector 620"/>
          <p:cNvCxnSpPr/>
          <p:nvPr/>
        </p:nvCxnSpPr>
        <p:spPr>
          <a:xfrm>
            <a:off x="177800" y="3930650"/>
            <a:ext cx="3384550" cy="158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2" name="Oval 621"/>
          <p:cNvSpPr/>
          <p:nvPr/>
        </p:nvSpPr>
        <p:spPr>
          <a:xfrm>
            <a:off x="2592388" y="3876675"/>
            <a:ext cx="682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23" name="Object 1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471530"/>
              </p:ext>
            </p:extLst>
          </p:nvPr>
        </p:nvGraphicFramePr>
        <p:xfrm>
          <a:off x="1290638" y="4840288"/>
          <a:ext cx="11922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75920" imgH="266584" progId="Equation.DSMT4">
                  <p:embed/>
                </p:oleObj>
              </mc:Choice>
              <mc:Fallback>
                <p:oleObj name="Equation" r:id="rId39" imgW="875920" imgH="266584" progId="Equation.DSMT4">
                  <p:embed/>
                  <p:pic>
                    <p:nvPicPr>
                      <p:cNvPr id="623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4840288"/>
                        <a:ext cx="1192212" cy="361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" name="Object 1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534797"/>
              </p:ext>
            </p:extLst>
          </p:nvPr>
        </p:nvGraphicFramePr>
        <p:xfrm>
          <a:off x="307975" y="3584575"/>
          <a:ext cx="6223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200" imgH="228600" progId="Equation.DSMT4">
                  <p:embed/>
                </p:oleObj>
              </mc:Choice>
              <mc:Fallback>
                <p:oleObj name="Equation" r:id="rId41" imgW="457200" imgH="228600" progId="Equation.DSMT4">
                  <p:embed/>
                  <p:pic>
                    <p:nvPicPr>
                      <p:cNvPr id="624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" y="3584575"/>
                        <a:ext cx="622300" cy="309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577423"/>
              </p:ext>
            </p:extLst>
          </p:nvPr>
        </p:nvGraphicFramePr>
        <p:xfrm>
          <a:off x="3858950" y="4335459"/>
          <a:ext cx="17970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939392" imgH="317362" progId="Equation.DSMT4">
                  <p:embed/>
                </p:oleObj>
              </mc:Choice>
              <mc:Fallback>
                <p:oleObj name="Equation" r:id="rId43" imgW="939392" imgH="317362" progId="Equation.DSMT4">
                  <p:embed/>
                  <p:pic>
                    <p:nvPicPr>
                      <p:cNvPr id="62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50" y="4335459"/>
                        <a:ext cx="1797050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611568"/>
              </p:ext>
            </p:extLst>
          </p:nvPr>
        </p:nvGraphicFramePr>
        <p:xfrm>
          <a:off x="7206988" y="4403721"/>
          <a:ext cx="7667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68140" imgH="177723" progId="Equation.DSMT4">
                  <p:embed/>
                </p:oleObj>
              </mc:Choice>
              <mc:Fallback>
                <p:oleObj name="Equation" r:id="rId45" imgW="368140" imgH="177723" progId="Equation.DSMT4">
                  <p:embed/>
                  <p:pic>
                    <p:nvPicPr>
                      <p:cNvPr id="63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6988" y="4403721"/>
                        <a:ext cx="766762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449153"/>
              </p:ext>
            </p:extLst>
          </p:nvPr>
        </p:nvGraphicFramePr>
        <p:xfrm>
          <a:off x="3668450" y="5013321"/>
          <a:ext cx="25479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52600" imgH="304800" progId="Equation.DSMT4">
                  <p:embed/>
                </p:oleObj>
              </mc:Choice>
              <mc:Fallback>
                <p:oleObj name="Equation" r:id="rId47" imgW="1752600" imgH="304800" progId="Equation.DSMT4">
                  <p:embed/>
                  <p:pic>
                    <p:nvPicPr>
                      <p:cNvPr id="63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450" y="5013321"/>
                        <a:ext cx="2547938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876103"/>
              </p:ext>
            </p:extLst>
          </p:nvPr>
        </p:nvGraphicFramePr>
        <p:xfrm>
          <a:off x="6667238" y="4997446"/>
          <a:ext cx="197643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358310" imgH="304668" progId="Equation.DSMT4">
                  <p:embed/>
                </p:oleObj>
              </mc:Choice>
              <mc:Fallback>
                <p:oleObj name="Equation" r:id="rId49" imgW="1358310" imgH="304668" progId="Equation.DSMT4">
                  <p:embed/>
                  <p:pic>
                    <p:nvPicPr>
                      <p:cNvPr id="63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238" y="4997446"/>
                        <a:ext cx="1976437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74500"/>
              </p:ext>
            </p:extLst>
          </p:nvPr>
        </p:nvGraphicFramePr>
        <p:xfrm>
          <a:off x="4257413" y="5395909"/>
          <a:ext cx="132873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914400" imgH="241300" progId="Equation.DSMT4">
                  <p:embed/>
                </p:oleObj>
              </mc:Choice>
              <mc:Fallback>
                <p:oleObj name="Equation" r:id="rId51" imgW="914400" imgH="241300" progId="Equation.DSMT4">
                  <p:embed/>
                  <p:pic>
                    <p:nvPicPr>
                      <p:cNvPr id="63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413" y="5395909"/>
                        <a:ext cx="132873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57241"/>
              </p:ext>
            </p:extLst>
          </p:nvPr>
        </p:nvGraphicFramePr>
        <p:xfrm>
          <a:off x="4565388" y="5835646"/>
          <a:ext cx="1033462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710891" imgH="177723" progId="Equation.DSMT4">
                  <p:embed/>
                </p:oleObj>
              </mc:Choice>
              <mc:Fallback>
                <p:oleObj name="Equation" r:id="rId53" imgW="710891" imgH="177723" progId="Equation.DSMT4">
                  <p:embed/>
                  <p:pic>
                    <p:nvPicPr>
                      <p:cNvPr id="63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388" y="5835646"/>
                        <a:ext cx="1033462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461905"/>
              </p:ext>
            </p:extLst>
          </p:nvPr>
        </p:nvGraphicFramePr>
        <p:xfrm>
          <a:off x="7187938" y="5464171"/>
          <a:ext cx="125571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63225" imgH="241195" progId="Equation.DSMT4">
                  <p:embed/>
                </p:oleObj>
              </mc:Choice>
              <mc:Fallback>
                <p:oleObj name="Equation" r:id="rId55" imgW="863225" imgH="241195" progId="Equation.DSMT4">
                  <p:embed/>
                  <p:pic>
                    <p:nvPicPr>
                      <p:cNvPr id="63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7938" y="5464171"/>
                        <a:ext cx="1255712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494701"/>
              </p:ext>
            </p:extLst>
          </p:nvPr>
        </p:nvGraphicFramePr>
        <p:xfrm>
          <a:off x="7467338" y="5940421"/>
          <a:ext cx="554037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80835" imgH="165028" progId="Equation.DSMT4">
                  <p:embed/>
                </p:oleObj>
              </mc:Choice>
              <mc:Fallback>
                <p:oleObj name="Equation" r:id="rId57" imgW="380835" imgH="165028" progId="Equation.DSMT4">
                  <p:embed/>
                  <p:pic>
                    <p:nvPicPr>
                      <p:cNvPr id="63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338" y="5940421"/>
                        <a:ext cx="554037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7" name="TextBox 209"/>
          <p:cNvSpPr txBox="1">
            <a:spLocks noChangeArrowheads="1"/>
          </p:cNvSpPr>
          <p:nvPr/>
        </p:nvSpPr>
        <p:spPr bwMode="auto">
          <a:xfrm>
            <a:off x="4043128" y="6119876"/>
            <a:ext cx="2105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entury Schoolbook" pitchFamily="18" charset="0"/>
              </a:rPr>
              <a:t>Extraneous Root!!</a:t>
            </a:r>
          </a:p>
        </p:txBody>
      </p:sp>
      <p:sp>
        <p:nvSpPr>
          <p:cNvPr id="638" name="TextBox 210"/>
          <p:cNvSpPr txBox="1">
            <a:spLocks noChangeArrowheads="1"/>
          </p:cNvSpPr>
          <p:nvPr/>
        </p:nvSpPr>
        <p:spPr bwMode="auto">
          <a:xfrm>
            <a:off x="6484675" y="6180134"/>
            <a:ext cx="2211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latin typeface="Century Schoolbook" pitchFamily="18" charset="0"/>
              </a:rPr>
              <a:t>The solution is x=5</a:t>
            </a:r>
          </a:p>
        </p:txBody>
      </p:sp>
      <p:sp>
        <p:nvSpPr>
          <p:cNvPr id="639" name="TextBox 209"/>
          <p:cNvSpPr txBox="1">
            <a:spLocks noChangeArrowheads="1"/>
          </p:cNvSpPr>
          <p:nvPr/>
        </p:nvSpPr>
        <p:spPr bwMode="auto">
          <a:xfrm>
            <a:off x="6575549" y="1478066"/>
            <a:ext cx="7665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FOIL</a:t>
            </a:r>
          </a:p>
        </p:txBody>
      </p:sp>
      <p:sp>
        <p:nvSpPr>
          <p:cNvPr id="640" name="TextBox 209"/>
          <p:cNvSpPr txBox="1">
            <a:spLocks noChangeArrowheads="1"/>
          </p:cNvSpPr>
          <p:nvPr/>
        </p:nvSpPr>
        <p:spPr bwMode="auto">
          <a:xfrm>
            <a:off x="7069398" y="2737919"/>
            <a:ext cx="1172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FACTOR</a:t>
            </a:r>
          </a:p>
        </p:txBody>
      </p:sp>
      <p:sp>
        <p:nvSpPr>
          <p:cNvPr id="641" name="TextBox 209"/>
          <p:cNvSpPr txBox="1">
            <a:spLocks noChangeArrowheads="1"/>
          </p:cNvSpPr>
          <p:nvPr/>
        </p:nvSpPr>
        <p:spPr bwMode="auto">
          <a:xfrm>
            <a:off x="6999591" y="3570972"/>
            <a:ext cx="14237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Check Both</a:t>
            </a:r>
            <a:br>
              <a:rPr lang="en-CA" dirty="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 Answers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62350" y="2308159"/>
            <a:ext cx="5199987" cy="4347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734" name="Group 194"/>
          <p:cNvGrpSpPr>
            <a:grpSpLocks noChangeAspect="1"/>
          </p:cNvGrpSpPr>
          <p:nvPr/>
        </p:nvGrpSpPr>
        <p:grpSpPr bwMode="auto">
          <a:xfrm>
            <a:off x="3800475" y="2895600"/>
            <a:ext cx="3471863" cy="3946525"/>
            <a:chOff x="-192" y="545"/>
            <a:chExt cx="2866" cy="3228"/>
          </a:xfrm>
        </p:grpSpPr>
        <p:sp>
          <p:nvSpPr>
            <p:cNvPr id="735" name="AutoShape 193"/>
            <p:cNvSpPr>
              <a:spLocks noChangeAspect="1" noChangeArrowheads="1" noTextEdit="1"/>
            </p:cNvSpPr>
            <p:nvPr/>
          </p:nvSpPr>
          <p:spPr bwMode="auto">
            <a:xfrm>
              <a:off x="-192" y="551"/>
              <a:ext cx="2866" cy="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6" name="Rectangle 195"/>
            <p:cNvSpPr>
              <a:spLocks noChangeArrowheads="1"/>
            </p:cNvSpPr>
            <p:nvPr/>
          </p:nvSpPr>
          <p:spPr bwMode="auto">
            <a:xfrm>
              <a:off x="-189" y="557"/>
              <a:ext cx="2860" cy="321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37" name="Line 196"/>
            <p:cNvSpPr>
              <a:spLocks noChangeShapeType="1"/>
            </p:cNvSpPr>
            <p:nvPr/>
          </p:nvSpPr>
          <p:spPr bwMode="auto">
            <a:xfrm flipV="1">
              <a:off x="29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8" name="Line 197"/>
            <p:cNvSpPr>
              <a:spLocks noChangeShapeType="1"/>
            </p:cNvSpPr>
            <p:nvPr/>
          </p:nvSpPr>
          <p:spPr bwMode="auto">
            <a:xfrm flipV="1">
              <a:off x="32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9" name="Line 198"/>
            <p:cNvSpPr>
              <a:spLocks noChangeShapeType="1"/>
            </p:cNvSpPr>
            <p:nvPr/>
          </p:nvSpPr>
          <p:spPr bwMode="auto">
            <a:xfrm flipV="1">
              <a:off x="250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0" name="Line 199"/>
            <p:cNvSpPr>
              <a:spLocks noChangeShapeType="1"/>
            </p:cNvSpPr>
            <p:nvPr/>
          </p:nvSpPr>
          <p:spPr bwMode="auto">
            <a:xfrm flipV="1">
              <a:off x="253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1" name="Line 200"/>
            <p:cNvSpPr>
              <a:spLocks noChangeShapeType="1"/>
            </p:cNvSpPr>
            <p:nvPr/>
          </p:nvSpPr>
          <p:spPr bwMode="auto">
            <a:xfrm flipV="1">
              <a:off x="690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2" name="Line 201"/>
            <p:cNvSpPr>
              <a:spLocks noChangeShapeType="1"/>
            </p:cNvSpPr>
            <p:nvPr/>
          </p:nvSpPr>
          <p:spPr bwMode="auto">
            <a:xfrm flipV="1">
              <a:off x="692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3" name="Line 202"/>
            <p:cNvSpPr>
              <a:spLocks noChangeShapeType="1"/>
            </p:cNvSpPr>
            <p:nvPr/>
          </p:nvSpPr>
          <p:spPr bwMode="auto">
            <a:xfrm flipV="1">
              <a:off x="908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4" name="Line 203"/>
            <p:cNvSpPr>
              <a:spLocks noChangeShapeType="1"/>
            </p:cNvSpPr>
            <p:nvPr/>
          </p:nvSpPr>
          <p:spPr bwMode="auto">
            <a:xfrm flipV="1">
              <a:off x="911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5" name="Line 204"/>
            <p:cNvSpPr>
              <a:spLocks noChangeShapeType="1"/>
            </p:cNvSpPr>
            <p:nvPr/>
          </p:nvSpPr>
          <p:spPr bwMode="auto">
            <a:xfrm flipV="1">
              <a:off x="1129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6" name="Line 205"/>
            <p:cNvSpPr>
              <a:spLocks noChangeShapeType="1"/>
            </p:cNvSpPr>
            <p:nvPr/>
          </p:nvSpPr>
          <p:spPr bwMode="auto">
            <a:xfrm flipV="1">
              <a:off x="1132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7" name="Line 206"/>
            <p:cNvSpPr>
              <a:spLocks noChangeShapeType="1"/>
            </p:cNvSpPr>
            <p:nvPr/>
          </p:nvSpPr>
          <p:spPr bwMode="auto">
            <a:xfrm flipV="1">
              <a:off x="1347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8" name="Line 207"/>
            <p:cNvSpPr>
              <a:spLocks noChangeShapeType="1"/>
            </p:cNvSpPr>
            <p:nvPr/>
          </p:nvSpPr>
          <p:spPr bwMode="auto">
            <a:xfrm flipV="1">
              <a:off x="1350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49" name="Line 208"/>
            <p:cNvSpPr>
              <a:spLocks noChangeShapeType="1"/>
            </p:cNvSpPr>
            <p:nvPr/>
          </p:nvSpPr>
          <p:spPr bwMode="auto">
            <a:xfrm flipV="1">
              <a:off x="1568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0" name="Line 209"/>
            <p:cNvSpPr>
              <a:spLocks noChangeShapeType="1"/>
            </p:cNvSpPr>
            <p:nvPr/>
          </p:nvSpPr>
          <p:spPr bwMode="auto">
            <a:xfrm flipV="1">
              <a:off x="1571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1" name="Line 210"/>
            <p:cNvSpPr>
              <a:spLocks noChangeShapeType="1"/>
            </p:cNvSpPr>
            <p:nvPr/>
          </p:nvSpPr>
          <p:spPr bwMode="auto">
            <a:xfrm flipV="1">
              <a:off x="1787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2" name="Line 211"/>
            <p:cNvSpPr>
              <a:spLocks noChangeShapeType="1"/>
            </p:cNvSpPr>
            <p:nvPr/>
          </p:nvSpPr>
          <p:spPr bwMode="auto">
            <a:xfrm flipV="1">
              <a:off x="1790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3" name="Line 212"/>
            <p:cNvSpPr>
              <a:spLocks noChangeShapeType="1"/>
            </p:cNvSpPr>
            <p:nvPr/>
          </p:nvSpPr>
          <p:spPr bwMode="auto">
            <a:xfrm flipV="1">
              <a:off x="2008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4" name="Line 213"/>
            <p:cNvSpPr>
              <a:spLocks noChangeShapeType="1"/>
            </p:cNvSpPr>
            <p:nvPr/>
          </p:nvSpPr>
          <p:spPr bwMode="auto">
            <a:xfrm flipV="1">
              <a:off x="2011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5" name="Line 214"/>
            <p:cNvSpPr>
              <a:spLocks noChangeShapeType="1"/>
            </p:cNvSpPr>
            <p:nvPr/>
          </p:nvSpPr>
          <p:spPr bwMode="auto">
            <a:xfrm flipV="1">
              <a:off x="2226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6" name="Line 215"/>
            <p:cNvSpPr>
              <a:spLocks noChangeShapeType="1"/>
            </p:cNvSpPr>
            <p:nvPr/>
          </p:nvSpPr>
          <p:spPr bwMode="auto">
            <a:xfrm flipV="1">
              <a:off x="2229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7" name="Line 216"/>
            <p:cNvSpPr>
              <a:spLocks noChangeShapeType="1"/>
            </p:cNvSpPr>
            <p:nvPr/>
          </p:nvSpPr>
          <p:spPr bwMode="auto">
            <a:xfrm flipV="1">
              <a:off x="2447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8" name="Line 217"/>
            <p:cNvSpPr>
              <a:spLocks noChangeShapeType="1"/>
            </p:cNvSpPr>
            <p:nvPr/>
          </p:nvSpPr>
          <p:spPr bwMode="auto">
            <a:xfrm flipV="1">
              <a:off x="2450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59" name="Line 218"/>
            <p:cNvSpPr>
              <a:spLocks noChangeShapeType="1"/>
            </p:cNvSpPr>
            <p:nvPr/>
          </p:nvSpPr>
          <p:spPr bwMode="auto">
            <a:xfrm>
              <a:off x="-186" y="355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0" name="Line 219"/>
            <p:cNvSpPr>
              <a:spLocks noChangeShapeType="1"/>
            </p:cNvSpPr>
            <p:nvPr/>
          </p:nvSpPr>
          <p:spPr bwMode="auto">
            <a:xfrm>
              <a:off x="-186" y="356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1" name="Line 220"/>
            <p:cNvSpPr>
              <a:spLocks noChangeShapeType="1"/>
            </p:cNvSpPr>
            <p:nvPr/>
          </p:nvSpPr>
          <p:spPr bwMode="auto">
            <a:xfrm>
              <a:off x="-186" y="335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2" name="Line 221"/>
            <p:cNvSpPr>
              <a:spLocks noChangeShapeType="1"/>
            </p:cNvSpPr>
            <p:nvPr/>
          </p:nvSpPr>
          <p:spPr bwMode="auto">
            <a:xfrm>
              <a:off x="-186" y="3359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3" name="Line 222"/>
            <p:cNvSpPr>
              <a:spLocks noChangeShapeType="1"/>
            </p:cNvSpPr>
            <p:nvPr/>
          </p:nvSpPr>
          <p:spPr bwMode="auto">
            <a:xfrm>
              <a:off x="-186" y="315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4" name="Line 223"/>
            <p:cNvSpPr>
              <a:spLocks noChangeShapeType="1"/>
            </p:cNvSpPr>
            <p:nvPr/>
          </p:nvSpPr>
          <p:spPr bwMode="auto">
            <a:xfrm>
              <a:off x="-186" y="3161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5" name="Line 224"/>
            <p:cNvSpPr>
              <a:spLocks noChangeShapeType="1"/>
            </p:cNvSpPr>
            <p:nvPr/>
          </p:nvSpPr>
          <p:spPr bwMode="auto">
            <a:xfrm>
              <a:off x="-186" y="295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6" name="Line 225"/>
            <p:cNvSpPr>
              <a:spLocks noChangeShapeType="1"/>
            </p:cNvSpPr>
            <p:nvPr/>
          </p:nvSpPr>
          <p:spPr bwMode="auto">
            <a:xfrm>
              <a:off x="-186" y="296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7" name="Line 226"/>
            <p:cNvSpPr>
              <a:spLocks noChangeShapeType="1"/>
            </p:cNvSpPr>
            <p:nvPr/>
          </p:nvSpPr>
          <p:spPr bwMode="auto">
            <a:xfrm>
              <a:off x="-186" y="275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8" name="Line 227"/>
            <p:cNvSpPr>
              <a:spLocks noChangeShapeType="1"/>
            </p:cNvSpPr>
            <p:nvPr/>
          </p:nvSpPr>
          <p:spPr bwMode="auto">
            <a:xfrm>
              <a:off x="-186" y="2759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69" name="Line 228"/>
            <p:cNvSpPr>
              <a:spLocks noChangeShapeType="1"/>
            </p:cNvSpPr>
            <p:nvPr/>
          </p:nvSpPr>
          <p:spPr bwMode="auto">
            <a:xfrm>
              <a:off x="-186" y="255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0" name="Line 229"/>
            <p:cNvSpPr>
              <a:spLocks noChangeShapeType="1"/>
            </p:cNvSpPr>
            <p:nvPr/>
          </p:nvSpPr>
          <p:spPr bwMode="auto">
            <a:xfrm>
              <a:off x="-186" y="2561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1" name="Line 230"/>
            <p:cNvSpPr>
              <a:spLocks noChangeShapeType="1"/>
            </p:cNvSpPr>
            <p:nvPr/>
          </p:nvSpPr>
          <p:spPr bwMode="auto">
            <a:xfrm>
              <a:off x="-186" y="235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2" name="Line 231"/>
            <p:cNvSpPr>
              <a:spLocks noChangeShapeType="1"/>
            </p:cNvSpPr>
            <p:nvPr/>
          </p:nvSpPr>
          <p:spPr bwMode="auto">
            <a:xfrm>
              <a:off x="-186" y="236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3" name="Line 232"/>
            <p:cNvSpPr>
              <a:spLocks noChangeShapeType="1"/>
            </p:cNvSpPr>
            <p:nvPr/>
          </p:nvSpPr>
          <p:spPr bwMode="auto">
            <a:xfrm>
              <a:off x="-186" y="195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4" name="Line 233"/>
            <p:cNvSpPr>
              <a:spLocks noChangeShapeType="1"/>
            </p:cNvSpPr>
            <p:nvPr/>
          </p:nvSpPr>
          <p:spPr bwMode="auto">
            <a:xfrm>
              <a:off x="-186" y="1961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5" name="Line 234"/>
            <p:cNvSpPr>
              <a:spLocks noChangeShapeType="1"/>
            </p:cNvSpPr>
            <p:nvPr/>
          </p:nvSpPr>
          <p:spPr bwMode="auto">
            <a:xfrm>
              <a:off x="-186" y="175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6" name="Line 235"/>
            <p:cNvSpPr>
              <a:spLocks noChangeShapeType="1"/>
            </p:cNvSpPr>
            <p:nvPr/>
          </p:nvSpPr>
          <p:spPr bwMode="auto">
            <a:xfrm>
              <a:off x="-186" y="176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7" name="Line 236"/>
            <p:cNvSpPr>
              <a:spLocks noChangeShapeType="1"/>
            </p:cNvSpPr>
            <p:nvPr/>
          </p:nvSpPr>
          <p:spPr bwMode="auto">
            <a:xfrm>
              <a:off x="-186" y="1559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8" name="Line 237"/>
            <p:cNvSpPr>
              <a:spLocks noChangeShapeType="1"/>
            </p:cNvSpPr>
            <p:nvPr/>
          </p:nvSpPr>
          <p:spPr bwMode="auto">
            <a:xfrm>
              <a:off x="-186" y="156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79" name="Line 238"/>
            <p:cNvSpPr>
              <a:spLocks noChangeShapeType="1"/>
            </p:cNvSpPr>
            <p:nvPr/>
          </p:nvSpPr>
          <p:spPr bwMode="auto">
            <a:xfrm>
              <a:off x="-186" y="135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0" name="Line 239"/>
            <p:cNvSpPr>
              <a:spLocks noChangeShapeType="1"/>
            </p:cNvSpPr>
            <p:nvPr/>
          </p:nvSpPr>
          <p:spPr bwMode="auto">
            <a:xfrm>
              <a:off x="-186" y="1361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1" name="Line 240"/>
            <p:cNvSpPr>
              <a:spLocks noChangeShapeType="1"/>
            </p:cNvSpPr>
            <p:nvPr/>
          </p:nvSpPr>
          <p:spPr bwMode="auto">
            <a:xfrm>
              <a:off x="-186" y="115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2" name="Line 241"/>
            <p:cNvSpPr>
              <a:spLocks noChangeShapeType="1"/>
            </p:cNvSpPr>
            <p:nvPr/>
          </p:nvSpPr>
          <p:spPr bwMode="auto">
            <a:xfrm>
              <a:off x="-186" y="116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3" name="Line 242"/>
            <p:cNvSpPr>
              <a:spLocks noChangeShapeType="1"/>
            </p:cNvSpPr>
            <p:nvPr/>
          </p:nvSpPr>
          <p:spPr bwMode="auto">
            <a:xfrm>
              <a:off x="-186" y="959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4" name="Line 243"/>
            <p:cNvSpPr>
              <a:spLocks noChangeShapeType="1"/>
            </p:cNvSpPr>
            <p:nvPr/>
          </p:nvSpPr>
          <p:spPr bwMode="auto">
            <a:xfrm>
              <a:off x="-186" y="96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5" name="Line 244"/>
            <p:cNvSpPr>
              <a:spLocks noChangeShapeType="1"/>
            </p:cNvSpPr>
            <p:nvPr/>
          </p:nvSpPr>
          <p:spPr bwMode="auto">
            <a:xfrm>
              <a:off x="-186" y="75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6" name="Line 245"/>
            <p:cNvSpPr>
              <a:spLocks noChangeShapeType="1"/>
            </p:cNvSpPr>
            <p:nvPr/>
          </p:nvSpPr>
          <p:spPr bwMode="auto">
            <a:xfrm>
              <a:off x="-186" y="761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7" name="Line 246"/>
            <p:cNvSpPr>
              <a:spLocks noChangeShapeType="1"/>
            </p:cNvSpPr>
            <p:nvPr/>
          </p:nvSpPr>
          <p:spPr bwMode="auto">
            <a:xfrm>
              <a:off x="-186" y="2147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8" name="Line 247"/>
            <p:cNvSpPr>
              <a:spLocks noChangeShapeType="1"/>
            </p:cNvSpPr>
            <p:nvPr/>
          </p:nvSpPr>
          <p:spPr bwMode="auto">
            <a:xfrm>
              <a:off x="-186" y="2153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89" name="Line 248"/>
            <p:cNvSpPr>
              <a:spLocks noChangeShapeType="1"/>
            </p:cNvSpPr>
            <p:nvPr/>
          </p:nvSpPr>
          <p:spPr bwMode="auto">
            <a:xfrm>
              <a:off x="-186" y="2159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0" name="Line 249"/>
            <p:cNvSpPr>
              <a:spLocks noChangeShapeType="1"/>
            </p:cNvSpPr>
            <p:nvPr/>
          </p:nvSpPr>
          <p:spPr bwMode="auto">
            <a:xfrm>
              <a:off x="-186" y="2165"/>
              <a:ext cx="285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1" name="Rectangle 250"/>
            <p:cNvSpPr>
              <a:spLocks noChangeArrowheads="1"/>
            </p:cNvSpPr>
            <p:nvPr/>
          </p:nvSpPr>
          <p:spPr bwMode="auto">
            <a:xfrm>
              <a:off x="2612" y="1967"/>
              <a:ext cx="48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92" name="Freeform 251"/>
            <p:cNvSpPr>
              <a:spLocks/>
            </p:cNvSpPr>
            <p:nvPr/>
          </p:nvSpPr>
          <p:spPr bwMode="auto">
            <a:xfrm>
              <a:off x="2640" y="2105"/>
              <a:ext cx="26" cy="108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93" name="Line 252"/>
            <p:cNvSpPr>
              <a:spLocks noChangeShapeType="1"/>
            </p:cNvSpPr>
            <p:nvPr/>
          </p:nvSpPr>
          <p:spPr bwMode="auto">
            <a:xfrm flipV="1">
              <a:off x="466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4" name="Line 253"/>
            <p:cNvSpPr>
              <a:spLocks noChangeShapeType="1"/>
            </p:cNvSpPr>
            <p:nvPr/>
          </p:nvSpPr>
          <p:spPr bwMode="auto">
            <a:xfrm flipV="1">
              <a:off x="469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5" name="Line 254"/>
            <p:cNvSpPr>
              <a:spLocks noChangeShapeType="1"/>
            </p:cNvSpPr>
            <p:nvPr/>
          </p:nvSpPr>
          <p:spPr bwMode="auto">
            <a:xfrm flipV="1">
              <a:off x="471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6" name="Line 255"/>
            <p:cNvSpPr>
              <a:spLocks noChangeShapeType="1"/>
            </p:cNvSpPr>
            <p:nvPr/>
          </p:nvSpPr>
          <p:spPr bwMode="auto">
            <a:xfrm flipV="1">
              <a:off x="474" y="557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97" name="Rectangle 256"/>
            <p:cNvSpPr>
              <a:spLocks noChangeArrowheads="1"/>
            </p:cNvSpPr>
            <p:nvPr/>
          </p:nvSpPr>
          <p:spPr bwMode="auto">
            <a:xfrm>
              <a:off x="505" y="545"/>
              <a:ext cx="48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98" name="Freeform 257"/>
            <p:cNvSpPr>
              <a:spLocks/>
            </p:cNvSpPr>
            <p:nvPr/>
          </p:nvSpPr>
          <p:spPr bwMode="auto">
            <a:xfrm>
              <a:off x="446" y="563"/>
              <a:ext cx="51" cy="54"/>
            </a:xfrm>
            <a:custGeom>
              <a:avLst/>
              <a:gdLst>
                <a:gd name="T0" fmla="*/ 0 w 51"/>
                <a:gd name="T1" fmla="*/ 54 h 54"/>
                <a:gd name="T2" fmla="*/ 25 w 51"/>
                <a:gd name="T3" fmla="*/ 0 h 54"/>
                <a:gd name="T4" fmla="*/ 51 w 51"/>
                <a:gd name="T5" fmla="*/ 54 h 54"/>
                <a:gd name="T6" fmla="*/ 0 w 51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54"/>
                <a:gd name="T14" fmla="*/ 51 w 51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54">
                  <a:moveTo>
                    <a:pt x="0" y="54"/>
                  </a:moveTo>
                  <a:lnTo>
                    <a:pt x="25" y="0"/>
                  </a:lnTo>
                  <a:lnTo>
                    <a:pt x="51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99" name="Rectangle 258"/>
            <p:cNvSpPr>
              <a:spLocks noChangeArrowheads="1"/>
            </p:cNvSpPr>
            <p:nvPr/>
          </p:nvSpPr>
          <p:spPr bwMode="auto">
            <a:xfrm>
              <a:off x="-189" y="557"/>
              <a:ext cx="2860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00" name="Line 259"/>
            <p:cNvSpPr>
              <a:spLocks noChangeShapeType="1"/>
            </p:cNvSpPr>
            <p:nvPr/>
          </p:nvSpPr>
          <p:spPr bwMode="auto">
            <a:xfrm>
              <a:off x="32" y="2129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1" name="Rectangle 260"/>
            <p:cNvSpPr>
              <a:spLocks noChangeArrowheads="1"/>
            </p:cNvSpPr>
            <p:nvPr/>
          </p:nvSpPr>
          <p:spPr bwMode="auto">
            <a:xfrm>
              <a:off x="4" y="2195"/>
              <a:ext cx="8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02" name="Rectangle 261"/>
            <p:cNvSpPr>
              <a:spLocks noChangeArrowheads="1"/>
            </p:cNvSpPr>
            <p:nvPr/>
          </p:nvSpPr>
          <p:spPr bwMode="auto">
            <a:xfrm>
              <a:off x="483" y="219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03" name="Line 262"/>
            <p:cNvSpPr>
              <a:spLocks noChangeShapeType="1"/>
            </p:cNvSpPr>
            <p:nvPr/>
          </p:nvSpPr>
          <p:spPr bwMode="auto">
            <a:xfrm>
              <a:off x="911" y="2129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4" name="Rectangle 263"/>
            <p:cNvSpPr>
              <a:spLocks noChangeArrowheads="1"/>
            </p:cNvSpPr>
            <p:nvPr/>
          </p:nvSpPr>
          <p:spPr bwMode="auto">
            <a:xfrm>
              <a:off x="914" y="219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05" name="Line 264"/>
            <p:cNvSpPr>
              <a:spLocks noChangeShapeType="1"/>
            </p:cNvSpPr>
            <p:nvPr/>
          </p:nvSpPr>
          <p:spPr bwMode="auto">
            <a:xfrm>
              <a:off x="1350" y="2129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6" name="Rectangle 265"/>
            <p:cNvSpPr>
              <a:spLocks noChangeArrowheads="1"/>
            </p:cNvSpPr>
            <p:nvPr/>
          </p:nvSpPr>
          <p:spPr bwMode="auto">
            <a:xfrm>
              <a:off x="1353" y="219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7" name="Line 266"/>
            <p:cNvSpPr>
              <a:spLocks noChangeShapeType="1"/>
            </p:cNvSpPr>
            <p:nvPr/>
          </p:nvSpPr>
          <p:spPr bwMode="auto">
            <a:xfrm>
              <a:off x="1790" y="2129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08" name="Rectangle 267"/>
            <p:cNvSpPr>
              <a:spLocks noChangeArrowheads="1"/>
            </p:cNvSpPr>
            <p:nvPr/>
          </p:nvSpPr>
          <p:spPr bwMode="auto">
            <a:xfrm>
              <a:off x="1792" y="219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9" name="Line 268"/>
            <p:cNvSpPr>
              <a:spLocks noChangeShapeType="1"/>
            </p:cNvSpPr>
            <p:nvPr/>
          </p:nvSpPr>
          <p:spPr bwMode="auto">
            <a:xfrm>
              <a:off x="2229" y="2129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0" name="Rectangle 269"/>
            <p:cNvSpPr>
              <a:spLocks noChangeArrowheads="1"/>
            </p:cNvSpPr>
            <p:nvPr/>
          </p:nvSpPr>
          <p:spPr bwMode="auto">
            <a:xfrm>
              <a:off x="2232" y="219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11" name="Rectangle 270"/>
            <p:cNvSpPr>
              <a:spLocks noChangeArrowheads="1"/>
            </p:cNvSpPr>
            <p:nvPr/>
          </p:nvSpPr>
          <p:spPr bwMode="auto">
            <a:xfrm>
              <a:off x="399" y="3299"/>
              <a:ext cx="8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12" name="Line 271"/>
            <p:cNvSpPr>
              <a:spLocks noChangeShapeType="1"/>
            </p:cNvSpPr>
            <p:nvPr/>
          </p:nvSpPr>
          <p:spPr bwMode="auto">
            <a:xfrm>
              <a:off x="457" y="3359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3" name="Rectangle 272"/>
            <p:cNvSpPr>
              <a:spLocks noChangeArrowheads="1"/>
            </p:cNvSpPr>
            <p:nvPr/>
          </p:nvSpPr>
          <p:spPr bwMode="auto">
            <a:xfrm>
              <a:off x="399" y="2903"/>
              <a:ext cx="8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14" name="Line 273"/>
            <p:cNvSpPr>
              <a:spLocks noChangeShapeType="1"/>
            </p:cNvSpPr>
            <p:nvPr/>
          </p:nvSpPr>
          <p:spPr bwMode="auto">
            <a:xfrm>
              <a:off x="457" y="2963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5" name="Rectangle 274"/>
            <p:cNvSpPr>
              <a:spLocks noChangeArrowheads="1"/>
            </p:cNvSpPr>
            <p:nvPr/>
          </p:nvSpPr>
          <p:spPr bwMode="auto">
            <a:xfrm>
              <a:off x="399" y="2501"/>
              <a:ext cx="8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16" name="Line 275"/>
            <p:cNvSpPr>
              <a:spLocks noChangeShapeType="1"/>
            </p:cNvSpPr>
            <p:nvPr/>
          </p:nvSpPr>
          <p:spPr bwMode="auto">
            <a:xfrm>
              <a:off x="457" y="2561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7" name="Rectangle 276"/>
            <p:cNvSpPr>
              <a:spLocks noChangeArrowheads="1"/>
            </p:cNvSpPr>
            <p:nvPr/>
          </p:nvSpPr>
          <p:spPr bwMode="auto">
            <a:xfrm>
              <a:off x="427" y="1703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18" name="Line 277"/>
            <p:cNvSpPr>
              <a:spLocks noChangeShapeType="1"/>
            </p:cNvSpPr>
            <p:nvPr/>
          </p:nvSpPr>
          <p:spPr bwMode="auto">
            <a:xfrm>
              <a:off x="457" y="1763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19" name="Rectangle 278"/>
            <p:cNvSpPr>
              <a:spLocks noChangeArrowheads="1"/>
            </p:cNvSpPr>
            <p:nvPr/>
          </p:nvSpPr>
          <p:spPr bwMode="auto">
            <a:xfrm>
              <a:off x="427" y="1301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0" name="Line 279"/>
            <p:cNvSpPr>
              <a:spLocks noChangeShapeType="1"/>
            </p:cNvSpPr>
            <p:nvPr/>
          </p:nvSpPr>
          <p:spPr bwMode="auto">
            <a:xfrm>
              <a:off x="457" y="1361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1" name="Rectangle 280"/>
            <p:cNvSpPr>
              <a:spLocks noChangeArrowheads="1"/>
            </p:cNvSpPr>
            <p:nvPr/>
          </p:nvSpPr>
          <p:spPr bwMode="auto">
            <a:xfrm>
              <a:off x="427" y="905"/>
              <a:ext cx="5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2" name="Line 281"/>
            <p:cNvSpPr>
              <a:spLocks noChangeShapeType="1"/>
            </p:cNvSpPr>
            <p:nvPr/>
          </p:nvSpPr>
          <p:spPr bwMode="auto">
            <a:xfrm>
              <a:off x="457" y="965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3" name="Freeform 284"/>
            <p:cNvSpPr>
              <a:spLocks/>
            </p:cNvSpPr>
            <p:nvPr/>
          </p:nvSpPr>
          <p:spPr bwMode="auto">
            <a:xfrm>
              <a:off x="250" y="3743"/>
              <a:ext cx="11" cy="18"/>
            </a:xfrm>
            <a:custGeom>
              <a:avLst/>
              <a:gdLst>
                <a:gd name="T0" fmla="*/ 11 w 4"/>
                <a:gd name="T1" fmla="*/ 0 h 3"/>
                <a:gd name="T2" fmla="*/ 6 w 4"/>
                <a:gd name="T3" fmla="*/ 12 h 3"/>
                <a:gd name="T4" fmla="*/ 0 w 4"/>
                <a:gd name="T5" fmla="*/ 18 h 3"/>
                <a:gd name="T6" fmla="*/ 0 60000 65536"/>
                <a:gd name="T7" fmla="*/ 0 60000 65536"/>
                <a:gd name="T8" fmla="*/ 0 60000 65536"/>
                <a:gd name="T9" fmla="*/ 0 w 4"/>
                <a:gd name="T10" fmla="*/ 0 h 3"/>
                <a:gd name="T11" fmla="*/ 4 w 4"/>
                <a:gd name="T12" fmla="*/ 3 h 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3">
                  <a:moveTo>
                    <a:pt x="4" y="0"/>
                  </a:moveTo>
                  <a:lnTo>
                    <a:pt x="2" y="2"/>
                  </a:lnTo>
                  <a:lnTo>
                    <a:pt x="0" y="3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24" name="Rectangle 288"/>
            <p:cNvSpPr>
              <a:spLocks noChangeArrowheads="1"/>
            </p:cNvSpPr>
            <p:nvPr/>
          </p:nvSpPr>
          <p:spPr bwMode="auto">
            <a:xfrm>
              <a:off x="-189" y="557"/>
              <a:ext cx="2860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825" name="Freeform 285"/>
          <p:cNvSpPr>
            <a:spLocks/>
          </p:cNvSpPr>
          <p:nvPr/>
        </p:nvSpPr>
        <p:spPr bwMode="auto">
          <a:xfrm>
            <a:off x="4347651" y="2910271"/>
            <a:ext cx="2122366" cy="3895176"/>
          </a:xfrm>
          <a:custGeom>
            <a:avLst/>
            <a:gdLst>
              <a:gd name="T0" fmla="*/ 22 w 626"/>
              <a:gd name="T1" fmla="*/ 3150 h 531"/>
              <a:gd name="T2" fmla="*/ 50 w 626"/>
              <a:gd name="T3" fmla="*/ 3096 h 531"/>
              <a:gd name="T4" fmla="*/ 78 w 626"/>
              <a:gd name="T5" fmla="*/ 3048 h 531"/>
              <a:gd name="T6" fmla="*/ 106 w 626"/>
              <a:gd name="T7" fmla="*/ 2994 h 531"/>
              <a:gd name="T8" fmla="*/ 134 w 626"/>
              <a:gd name="T9" fmla="*/ 2946 h 531"/>
              <a:gd name="T10" fmla="*/ 162 w 626"/>
              <a:gd name="T11" fmla="*/ 2892 h 531"/>
              <a:gd name="T12" fmla="*/ 190 w 626"/>
              <a:gd name="T13" fmla="*/ 2844 h 531"/>
              <a:gd name="T14" fmla="*/ 218 w 626"/>
              <a:gd name="T15" fmla="*/ 2790 h 531"/>
              <a:gd name="T16" fmla="*/ 246 w 626"/>
              <a:gd name="T17" fmla="*/ 2742 h 531"/>
              <a:gd name="T18" fmla="*/ 274 w 626"/>
              <a:gd name="T19" fmla="*/ 2688 h 531"/>
              <a:gd name="T20" fmla="*/ 302 w 626"/>
              <a:gd name="T21" fmla="*/ 2640 h 531"/>
              <a:gd name="T22" fmla="*/ 330 w 626"/>
              <a:gd name="T23" fmla="*/ 2586 h 531"/>
              <a:gd name="T24" fmla="*/ 358 w 626"/>
              <a:gd name="T25" fmla="*/ 2538 h 531"/>
              <a:gd name="T26" fmla="*/ 386 w 626"/>
              <a:gd name="T27" fmla="*/ 2484 h 531"/>
              <a:gd name="T28" fmla="*/ 414 w 626"/>
              <a:gd name="T29" fmla="*/ 2436 h 531"/>
              <a:gd name="T30" fmla="*/ 442 w 626"/>
              <a:gd name="T31" fmla="*/ 2382 h 531"/>
              <a:gd name="T32" fmla="*/ 470 w 626"/>
              <a:gd name="T33" fmla="*/ 2334 h 531"/>
              <a:gd name="T34" fmla="*/ 498 w 626"/>
              <a:gd name="T35" fmla="*/ 2280 h 531"/>
              <a:gd name="T36" fmla="*/ 526 w 626"/>
              <a:gd name="T37" fmla="*/ 2232 h 531"/>
              <a:gd name="T38" fmla="*/ 554 w 626"/>
              <a:gd name="T39" fmla="*/ 2178 h 531"/>
              <a:gd name="T40" fmla="*/ 582 w 626"/>
              <a:gd name="T41" fmla="*/ 2130 h 531"/>
              <a:gd name="T42" fmla="*/ 610 w 626"/>
              <a:gd name="T43" fmla="*/ 2076 h 531"/>
              <a:gd name="T44" fmla="*/ 638 w 626"/>
              <a:gd name="T45" fmla="*/ 2028 h 531"/>
              <a:gd name="T46" fmla="*/ 666 w 626"/>
              <a:gd name="T47" fmla="*/ 1974 h 531"/>
              <a:gd name="T48" fmla="*/ 694 w 626"/>
              <a:gd name="T49" fmla="*/ 1926 h 531"/>
              <a:gd name="T50" fmla="*/ 722 w 626"/>
              <a:gd name="T51" fmla="*/ 1872 h 531"/>
              <a:gd name="T52" fmla="*/ 750 w 626"/>
              <a:gd name="T53" fmla="*/ 1824 h 531"/>
              <a:gd name="T54" fmla="*/ 778 w 626"/>
              <a:gd name="T55" fmla="*/ 1770 h 531"/>
              <a:gd name="T56" fmla="*/ 806 w 626"/>
              <a:gd name="T57" fmla="*/ 1722 h 531"/>
              <a:gd name="T58" fmla="*/ 834 w 626"/>
              <a:gd name="T59" fmla="*/ 1668 h 531"/>
              <a:gd name="T60" fmla="*/ 862 w 626"/>
              <a:gd name="T61" fmla="*/ 1620 h 531"/>
              <a:gd name="T62" fmla="*/ 890 w 626"/>
              <a:gd name="T63" fmla="*/ 1566 h 531"/>
              <a:gd name="T64" fmla="*/ 918 w 626"/>
              <a:gd name="T65" fmla="*/ 1518 h 531"/>
              <a:gd name="T66" fmla="*/ 946 w 626"/>
              <a:gd name="T67" fmla="*/ 1464 h 531"/>
              <a:gd name="T68" fmla="*/ 974 w 626"/>
              <a:gd name="T69" fmla="*/ 1416 h 531"/>
              <a:gd name="T70" fmla="*/ 1002 w 626"/>
              <a:gd name="T71" fmla="*/ 1362 h 531"/>
              <a:gd name="T72" fmla="*/ 1030 w 626"/>
              <a:gd name="T73" fmla="*/ 1314 h 531"/>
              <a:gd name="T74" fmla="*/ 1058 w 626"/>
              <a:gd name="T75" fmla="*/ 1260 h 531"/>
              <a:gd name="T76" fmla="*/ 1086 w 626"/>
              <a:gd name="T77" fmla="*/ 1212 h 531"/>
              <a:gd name="T78" fmla="*/ 1114 w 626"/>
              <a:gd name="T79" fmla="*/ 1158 h 531"/>
              <a:gd name="T80" fmla="*/ 1142 w 626"/>
              <a:gd name="T81" fmla="*/ 1110 h 531"/>
              <a:gd name="T82" fmla="*/ 1170 w 626"/>
              <a:gd name="T83" fmla="*/ 1056 h 531"/>
              <a:gd name="T84" fmla="*/ 1198 w 626"/>
              <a:gd name="T85" fmla="*/ 1008 h 531"/>
              <a:gd name="T86" fmla="*/ 1226 w 626"/>
              <a:gd name="T87" fmla="*/ 954 h 531"/>
              <a:gd name="T88" fmla="*/ 1254 w 626"/>
              <a:gd name="T89" fmla="*/ 906 h 531"/>
              <a:gd name="T90" fmla="*/ 1282 w 626"/>
              <a:gd name="T91" fmla="*/ 852 h 531"/>
              <a:gd name="T92" fmla="*/ 1310 w 626"/>
              <a:gd name="T93" fmla="*/ 804 h 531"/>
              <a:gd name="T94" fmla="*/ 1338 w 626"/>
              <a:gd name="T95" fmla="*/ 750 h 531"/>
              <a:gd name="T96" fmla="*/ 1366 w 626"/>
              <a:gd name="T97" fmla="*/ 702 h 531"/>
              <a:gd name="T98" fmla="*/ 1394 w 626"/>
              <a:gd name="T99" fmla="*/ 654 h 531"/>
              <a:gd name="T100" fmla="*/ 1422 w 626"/>
              <a:gd name="T101" fmla="*/ 600 h 531"/>
              <a:gd name="T102" fmla="*/ 1450 w 626"/>
              <a:gd name="T103" fmla="*/ 552 h 531"/>
              <a:gd name="T104" fmla="*/ 1478 w 626"/>
              <a:gd name="T105" fmla="*/ 498 h 531"/>
              <a:gd name="T106" fmla="*/ 1506 w 626"/>
              <a:gd name="T107" fmla="*/ 450 h 531"/>
              <a:gd name="T108" fmla="*/ 1534 w 626"/>
              <a:gd name="T109" fmla="*/ 396 h 531"/>
              <a:gd name="T110" fmla="*/ 1562 w 626"/>
              <a:gd name="T111" fmla="*/ 348 h 531"/>
              <a:gd name="T112" fmla="*/ 1590 w 626"/>
              <a:gd name="T113" fmla="*/ 294 h 531"/>
              <a:gd name="T114" fmla="*/ 1618 w 626"/>
              <a:gd name="T115" fmla="*/ 246 h 531"/>
              <a:gd name="T116" fmla="*/ 1646 w 626"/>
              <a:gd name="T117" fmla="*/ 192 h 531"/>
              <a:gd name="T118" fmla="*/ 1674 w 626"/>
              <a:gd name="T119" fmla="*/ 144 h 531"/>
              <a:gd name="T120" fmla="*/ 1702 w 626"/>
              <a:gd name="T121" fmla="*/ 90 h 531"/>
              <a:gd name="T122" fmla="*/ 1730 w 626"/>
              <a:gd name="T123" fmla="*/ 42 h 53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26"/>
              <a:gd name="T187" fmla="*/ 0 h 531"/>
              <a:gd name="T188" fmla="*/ 626 w 626"/>
              <a:gd name="T189" fmla="*/ 531 h 53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26" h="531">
                <a:moveTo>
                  <a:pt x="0" y="531"/>
                </a:moveTo>
                <a:lnTo>
                  <a:pt x="2" y="530"/>
                </a:lnTo>
                <a:lnTo>
                  <a:pt x="4" y="528"/>
                </a:lnTo>
                <a:lnTo>
                  <a:pt x="6" y="526"/>
                </a:lnTo>
                <a:lnTo>
                  <a:pt x="8" y="525"/>
                </a:lnTo>
                <a:lnTo>
                  <a:pt x="10" y="523"/>
                </a:lnTo>
                <a:lnTo>
                  <a:pt x="12" y="521"/>
                </a:lnTo>
                <a:lnTo>
                  <a:pt x="14" y="519"/>
                </a:lnTo>
                <a:lnTo>
                  <a:pt x="16" y="518"/>
                </a:lnTo>
                <a:lnTo>
                  <a:pt x="18" y="516"/>
                </a:lnTo>
                <a:lnTo>
                  <a:pt x="20" y="514"/>
                </a:lnTo>
                <a:lnTo>
                  <a:pt x="22" y="513"/>
                </a:lnTo>
                <a:lnTo>
                  <a:pt x="24" y="511"/>
                </a:lnTo>
                <a:lnTo>
                  <a:pt x="26" y="509"/>
                </a:lnTo>
                <a:lnTo>
                  <a:pt x="28" y="508"/>
                </a:lnTo>
                <a:lnTo>
                  <a:pt x="30" y="506"/>
                </a:lnTo>
                <a:lnTo>
                  <a:pt x="32" y="504"/>
                </a:lnTo>
                <a:lnTo>
                  <a:pt x="34" y="503"/>
                </a:lnTo>
                <a:lnTo>
                  <a:pt x="36" y="501"/>
                </a:lnTo>
                <a:lnTo>
                  <a:pt x="38" y="499"/>
                </a:lnTo>
                <a:lnTo>
                  <a:pt x="40" y="497"/>
                </a:lnTo>
                <a:lnTo>
                  <a:pt x="42" y="496"/>
                </a:lnTo>
                <a:lnTo>
                  <a:pt x="44" y="494"/>
                </a:lnTo>
                <a:lnTo>
                  <a:pt x="46" y="492"/>
                </a:lnTo>
                <a:lnTo>
                  <a:pt x="48" y="491"/>
                </a:lnTo>
                <a:lnTo>
                  <a:pt x="50" y="489"/>
                </a:lnTo>
                <a:lnTo>
                  <a:pt x="52" y="487"/>
                </a:lnTo>
                <a:lnTo>
                  <a:pt x="54" y="486"/>
                </a:lnTo>
                <a:lnTo>
                  <a:pt x="56" y="484"/>
                </a:lnTo>
                <a:lnTo>
                  <a:pt x="58" y="482"/>
                </a:lnTo>
                <a:lnTo>
                  <a:pt x="60" y="480"/>
                </a:lnTo>
                <a:lnTo>
                  <a:pt x="62" y="479"/>
                </a:lnTo>
                <a:lnTo>
                  <a:pt x="64" y="477"/>
                </a:lnTo>
                <a:lnTo>
                  <a:pt x="66" y="475"/>
                </a:lnTo>
                <a:lnTo>
                  <a:pt x="68" y="474"/>
                </a:lnTo>
                <a:lnTo>
                  <a:pt x="70" y="472"/>
                </a:lnTo>
                <a:lnTo>
                  <a:pt x="72" y="470"/>
                </a:lnTo>
                <a:lnTo>
                  <a:pt x="74" y="469"/>
                </a:lnTo>
                <a:lnTo>
                  <a:pt x="76" y="467"/>
                </a:lnTo>
                <a:lnTo>
                  <a:pt x="78" y="465"/>
                </a:lnTo>
                <a:lnTo>
                  <a:pt x="80" y="463"/>
                </a:lnTo>
                <a:lnTo>
                  <a:pt x="82" y="462"/>
                </a:lnTo>
                <a:lnTo>
                  <a:pt x="84" y="460"/>
                </a:lnTo>
                <a:lnTo>
                  <a:pt x="86" y="458"/>
                </a:lnTo>
                <a:lnTo>
                  <a:pt x="88" y="457"/>
                </a:lnTo>
                <a:lnTo>
                  <a:pt x="90" y="455"/>
                </a:lnTo>
                <a:lnTo>
                  <a:pt x="92" y="453"/>
                </a:lnTo>
                <a:lnTo>
                  <a:pt x="94" y="452"/>
                </a:lnTo>
                <a:lnTo>
                  <a:pt x="96" y="450"/>
                </a:lnTo>
                <a:lnTo>
                  <a:pt x="98" y="448"/>
                </a:lnTo>
                <a:lnTo>
                  <a:pt x="100" y="446"/>
                </a:lnTo>
                <a:lnTo>
                  <a:pt x="102" y="445"/>
                </a:lnTo>
                <a:lnTo>
                  <a:pt x="104" y="443"/>
                </a:lnTo>
                <a:lnTo>
                  <a:pt x="106" y="441"/>
                </a:lnTo>
                <a:lnTo>
                  <a:pt x="108" y="440"/>
                </a:lnTo>
                <a:lnTo>
                  <a:pt x="110" y="438"/>
                </a:lnTo>
                <a:lnTo>
                  <a:pt x="112" y="436"/>
                </a:lnTo>
                <a:lnTo>
                  <a:pt x="114" y="435"/>
                </a:lnTo>
                <a:lnTo>
                  <a:pt x="116" y="433"/>
                </a:lnTo>
                <a:lnTo>
                  <a:pt x="118" y="431"/>
                </a:lnTo>
                <a:lnTo>
                  <a:pt x="120" y="429"/>
                </a:lnTo>
                <a:lnTo>
                  <a:pt x="122" y="428"/>
                </a:lnTo>
                <a:lnTo>
                  <a:pt x="124" y="426"/>
                </a:lnTo>
                <a:lnTo>
                  <a:pt x="126" y="424"/>
                </a:lnTo>
                <a:lnTo>
                  <a:pt x="128" y="423"/>
                </a:lnTo>
                <a:lnTo>
                  <a:pt x="130" y="421"/>
                </a:lnTo>
                <a:lnTo>
                  <a:pt x="132" y="419"/>
                </a:lnTo>
                <a:lnTo>
                  <a:pt x="134" y="418"/>
                </a:lnTo>
                <a:lnTo>
                  <a:pt x="136" y="416"/>
                </a:lnTo>
                <a:lnTo>
                  <a:pt x="138" y="414"/>
                </a:lnTo>
                <a:lnTo>
                  <a:pt x="140" y="413"/>
                </a:lnTo>
                <a:lnTo>
                  <a:pt x="142" y="411"/>
                </a:lnTo>
                <a:lnTo>
                  <a:pt x="144" y="409"/>
                </a:lnTo>
                <a:lnTo>
                  <a:pt x="146" y="407"/>
                </a:lnTo>
                <a:lnTo>
                  <a:pt x="148" y="406"/>
                </a:lnTo>
                <a:lnTo>
                  <a:pt x="150" y="404"/>
                </a:lnTo>
                <a:lnTo>
                  <a:pt x="152" y="402"/>
                </a:lnTo>
                <a:lnTo>
                  <a:pt x="154" y="401"/>
                </a:lnTo>
                <a:lnTo>
                  <a:pt x="156" y="399"/>
                </a:lnTo>
                <a:lnTo>
                  <a:pt x="158" y="397"/>
                </a:lnTo>
                <a:lnTo>
                  <a:pt x="160" y="396"/>
                </a:lnTo>
                <a:lnTo>
                  <a:pt x="162" y="394"/>
                </a:lnTo>
                <a:lnTo>
                  <a:pt x="164" y="392"/>
                </a:lnTo>
                <a:lnTo>
                  <a:pt x="166" y="390"/>
                </a:lnTo>
                <a:lnTo>
                  <a:pt x="168" y="389"/>
                </a:lnTo>
                <a:lnTo>
                  <a:pt x="170" y="387"/>
                </a:lnTo>
                <a:lnTo>
                  <a:pt x="172" y="385"/>
                </a:lnTo>
                <a:lnTo>
                  <a:pt x="174" y="384"/>
                </a:lnTo>
                <a:lnTo>
                  <a:pt x="176" y="382"/>
                </a:lnTo>
                <a:lnTo>
                  <a:pt x="178" y="380"/>
                </a:lnTo>
                <a:lnTo>
                  <a:pt x="180" y="379"/>
                </a:lnTo>
                <a:lnTo>
                  <a:pt x="182" y="377"/>
                </a:lnTo>
                <a:lnTo>
                  <a:pt x="184" y="375"/>
                </a:lnTo>
                <a:lnTo>
                  <a:pt x="186" y="373"/>
                </a:lnTo>
                <a:lnTo>
                  <a:pt x="188" y="372"/>
                </a:lnTo>
                <a:lnTo>
                  <a:pt x="190" y="370"/>
                </a:lnTo>
                <a:lnTo>
                  <a:pt x="192" y="368"/>
                </a:lnTo>
                <a:lnTo>
                  <a:pt x="194" y="367"/>
                </a:lnTo>
                <a:lnTo>
                  <a:pt x="196" y="365"/>
                </a:lnTo>
                <a:lnTo>
                  <a:pt x="198" y="363"/>
                </a:lnTo>
                <a:lnTo>
                  <a:pt x="200" y="362"/>
                </a:lnTo>
                <a:lnTo>
                  <a:pt x="202" y="360"/>
                </a:lnTo>
                <a:lnTo>
                  <a:pt x="204" y="358"/>
                </a:lnTo>
                <a:lnTo>
                  <a:pt x="206" y="356"/>
                </a:lnTo>
                <a:lnTo>
                  <a:pt x="208" y="355"/>
                </a:lnTo>
                <a:lnTo>
                  <a:pt x="210" y="353"/>
                </a:lnTo>
                <a:lnTo>
                  <a:pt x="212" y="351"/>
                </a:lnTo>
                <a:lnTo>
                  <a:pt x="214" y="350"/>
                </a:lnTo>
                <a:lnTo>
                  <a:pt x="216" y="348"/>
                </a:lnTo>
                <a:lnTo>
                  <a:pt x="218" y="346"/>
                </a:lnTo>
                <a:lnTo>
                  <a:pt x="220" y="345"/>
                </a:lnTo>
                <a:lnTo>
                  <a:pt x="222" y="343"/>
                </a:lnTo>
                <a:lnTo>
                  <a:pt x="224" y="341"/>
                </a:lnTo>
                <a:lnTo>
                  <a:pt x="226" y="339"/>
                </a:lnTo>
                <a:lnTo>
                  <a:pt x="228" y="338"/>
                </a:lnTo>
                <a:lnTo>
                  <a:pt x="230" y="336"/>
                </a:lnTo>
                <a:lnTo>
                  <a:pt x="232" y="334"/>
                </a:lnTo>
                <a:lnTo>
                  <a:pt x="234" y="333"/>
                </a:lnTo>
                <a:lnTo>
                  <a:pt x="236" y="331"/>
                </a:lnTo>
                <a:lnTo>
                  <a:pt x="238" y="329"/>
                </a:lnTo>
                <a:lnTo>
                  <a:pt x="240" y="328"/>
                </a:lnTo>
                <a:lnTo>
                  <a:pt x="242" y="326"/>
                </a:lnTo>
                <a:lnTo>
                  <a:pt x="244" y="324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7"/>
                </a:lnTo>
                <a:lnTo>
                  <a:pt x="254" y="316"/>
                </a:lnTo>
                <a:lnTo>
                  <a:pt x="256" y="314"/>
                </a:lnTo>
                <a:lnTo>
                  <a:pt x="258" y="312"/>
                </a:lnTo>
                <a:lnTo>
                  <a:pt x="260" y="311"/>
                </a:lnTo>
                <a:lnTo>
                  <a:pt x="262" y="309"/>
                </a:lnTo>
                <a:lnTo>
                  <a:pt x="264" y="307"/>
                </a:lnTo>
                <a:lnTo>
                  <a:pt x="266" y="306"/>
                </a:lnTo>
                <a:lnTo>
                  <a:pt x="268" y="304"/>
                </a:lnTo>
                <a:lnTo>
                  <a:pt x="270" y="302"/>
                </a:lnTo>
                <a:lnTo>
                  <a:pt x="272" y="300"/>
                </a:lnTo>
                <a:lnTo>
                  <a:pt x="274" y="299"/>
                </a:lnTo>
                <a:lnTo>
                  <a:pt x="276" y="297"/>
                </a:lnTo>
                <a:lnTo>
                  <a:pt x="278" y="295"/>
                </a:lnTo>
                <a:lnTo>
                  <a:pt x="280" y="294"/>
                </a:lnTo>
                <a:lnTo>
                  <a:pt x="282" y="292"/>
                </a:lnTo>
                <a:lnTo>
                  <a:pt x="284" y="290"/>
                </a:lnTo>
                <a:lnTo>
                  <a:pt x="286" y="289"/>
                </a:lnTo>
                <a:lnTo>
                  <a:pt x="288" y="287"/>
                </a:lnTo>
                <a:lnTo>
                  <a:pt x="290" y="285"/>
                </a:lnTo>
                <a:lnTo>
                  <a:pt x="292" y="283"/>
                </a:lnTo>
                <a:lnTo>
                  <a:pt x="294" y="282"/>
                </a:lnTo>
                <a:lnTo>
                  <a:pt x="296" y="280"/>
                </a:lnTo>
                <a:lnTo>
                  <a:pt x="298" y="278"/>
                </a:lnTo>
                <a:lnTo>
                  <a:pt x="300" y="277"/>
                </a:lnTo>
                <a:lnTo>
                  <a:pt x="302" y="275"/>
                </a:lnTo>
                <a:lnTo>
                  <a:pt x="304" y="273"/>
                </a:lnTo>
                <a:lnTo>
                  <a:pt x="306" y="272"/>
                </a:lnTo>
                <a:lnTo>
                  <a:pt x="308" y="270"/>
                </a:lnTo>
                <a:lnTo>
                  <a:pt x="310" y="268"/>
                </a:lnTo>
                <a:lnTo>
                  <a:pt x="312" y="266"/>
                </a:lnTo>
                <a:lnTo>
                  <a:pt x="314" y="265"/>
                </a:lnTo>
                <a:lnTo>
                  <a:pt x="316" y="263"/>
                </a:lnTo>
                <a:lnTo>
                  <a:pt x="318" y="261"/>
                </a:lnTo>
                <a:lnTo>
                  <a:pt x="320" y="260"/>
                </a:lnTo>
                <a:lnTo>
                  <a:pt x="322" y="258"/>
                </a:lnTo>
                <a:lnTo>
                  <a:pt x="324" y="256"/>
                </a:lnTo>
                <a:lnTo>
                  <a:pt x="326" y="255"/>
                </a:lnTo>
                <a:lnTo>
                  <a:pt x="328" y="253"/>
                </a:lnTo>
                <a:lnTo>
                  <a:pt x="330" y="251"/>
                </a:lnTo>
                <a:lnTo>
                  <a:pt x="332" y="249"/>
                </a:lnTo>
                <a:lnTo>
                  <a:pt x="334" y="248"/>
                </a:lnTo>
                <a:lnTo>
                  <a:pt x="336" y="246"/>
                </a:lnTo>
                <a:lnTo>
                  <a:pt x="338" y="244"/>
                </a:lnTo>
                <a:lnTo>
                  <a:pt x="340" y="243"/>
                </a:lnTo>
                <a:lnTo>
                  <a:pt x="342" y="241"/>
                </a:lnTo>
                <a:lnTo>
                  <a:pt x="344" y="239"/>
                </a:lnTo>
                <a:lnTo>
                  <a:pt x="346" y="238"/>
                </a:lnTo>
                <a:lnTo>
                  <a:pt x="348" y="236"/>
                </a:lnTo>
                <a:lnTo>
                  <a:pt x="350" y="234"/>
                </a:lnTo>
                <a:lnTo>
                  <a:pt x="352" y="232"/>
                </a:lnTo>
                <a:lnTo>
                  <a:pt x="354" y="231"/>
                </a:lnTo>
                <a:lnTo>
                  <a:pt x="356" y="229"/>
                </a:lnTo>
                <a:lnTo>
                  <a:pt x="358" y="227"/>
                </a:lnTo>
                <a:lnTo>
                  <a:pt x="360" y="226"/>
                </a:lnTo>
                <a:lnTo>
                  <a:pt x="362" y="224"/>
                </a:lnTo>
                <a:lnTo>
                  <a:pt x="364" y="222"/>
                </a:lnTo>
                <a:lnTo>
                  <a:pt x="366" y="221"/>
                </a:lnTo>
                <a:lnTo>
                  <a:pt x="368" y="219"/>
                </a:lnTo>
                <a:lnTo>
                  <a:pt x="370" y="217"/>
                </a:lnTo>
                <a:lnTo>
                  <a:pt x="372" y="216"/>
                </a:lnTo>
                <a:lnTo>
                  <a:pt x="374" y="214"/>
                </a:lnTo>
                <a:lnTo>
                  <a:pt x="376" y="212"/>
                </a:lnTo>
                <a:lnTo>
                  <a:pt x="378" y="210"/>
                </a:lnTo>
                <a:lnTo>
                  <a:pt x="380" y="209"/>
                </a:lnTo>
                <a:lnTo>
                  <a:pt x="382" y="207"/>
                </a:lnTo>
                <a:lnTo>
                  <a:pt x="384" y="205"/>
                </a:lnTo>
                <a:lnTo>
                  <a:pt x="386" y="204"/>
                </a:lnTo>
                <a:lnTo>
                  <a:pt x="388" y="202"/>
                </a:lnTo>
                <a:lnTo>
                  <a:pt x="390" y="200"/>
                </a:lnTo>
                <a:lnTo>
                  <a:pt x="392" y="199"/>
                </a:lnTo>
                <a:lnTo>
                  <a:pt x="394" y="197"/>
                </a:lnTo>
                <a:lnTo>
                  <a:pt x="396" y="195"/>
                </a:lnTo>
                <a:lnTo>
                  <a:pt x="398" y="193"/>
                </a:lnTo>
                <a:lnTo>
                  <a:pt x="400" y="192"/>
                </a:lnTo>
                <a:lnTo>
                  <a:pt x="402" y="190"/>
                </a:lnTo>
                <a:lnTo>
                  <a:pt x="404" y="188"/>
                </a:lnTo>
                <a:lnTo>
                  <a:pt x="406" y="187"/>
                </a:lnTo>
                <a:lnTo>
                  <a:pt x="408" y="185"/>
                </a:lnTo>
                <a:lnTo>
                  <a:pt x="410" y="183"/>
                </a:lnTo>
                <a:lnTo>
                  <a:pt x="412" y="182"/>
                </a:lnTo>
                <a:lnTo>
                  <a:pt x="414" y="180"/>
                </a:lnTo>
                <a:lnTo>
                  <a:pt x="416" y="178"/>
                </a:lnTo>
                <a:lnTo>
                  <a:pt x="418" y="176"/>
                </a:lnTo>
                <a:lnTo>
                  <a:pt x="420" y="175"/>
                </a:lnTo>
                <a:lnTo>
                  <a:pt x="422" y="173"/>
                </a:lnTo>
                <a:lnTo>
                  <a:pt x="424" y="171"/>
                </a:lnTo>
                <a:lnTo>
                  <a:pt x="426" y="170"/>
                </a:lnTo>
                <a:lnTo>
                  <a:pt x="428" y="168"/>
                </a:lnTo>
                <a:lnTo>
                  <a:pt x="430" y="166"/>
                </a:lnTo>
                <a:lnTo>
                  <a:pt x="432" y="165"/>
                </a:lnTo>
                <a:lnTo>
                  <a:pt x="434" y="163"/>
                </a:lnTo>
                <a:lnTo>
                  <a:pt x="436" y="161"/>
                </a:lnTo>
                <a:lnTo>
                  <a:pt x="438" y="159"/>
                </a:lnTo>
                <a:lnTo>
                  <a:pt x="440" y="158"/>
                </a:lnTo>
                <a:lnTo>
                  <a:pt x="442" y="156"/>
                </a:lnTo>
                <a:lnTo>
                  <a:pt x="444" y="154"/>
                </a:lnTo>
                <a:lnTo>
                  <a:pt x="446" y="153"/>
                </a:lnTo>
                <a:lnTo>
                  <a:pt x="448" y="151"/>
                </a:lnTo>
                <a:lnTo>
                  <a:pt x="450" y="149"/>
                </a:lnTo>
                <a:lnTo>
                  <a:pt x="452" y="148"/>
                </a:lnTo>
                <a:lnTo>
                  <a:pt x="454" y="146"/>
                </a:lnTo>
                <a:lnTo>
                  <a:pt x="456" y="144"/>
                </a:lnTo>
                <a:lnTo>
                  <a:pt x="458" y="142"/>
                </a:lnTo>
                <a:lnTo>
                  <a:pt x="460" y="141"/>
                </a:lnTo>
                <a:lnTo>
                  <a:pt x="462" y="139"/>
                </a:lnTo>
                <a:lnTo>
                  <a:pt x="464" y="137"/>
                </a:lnTo>
                <a:lnTo>
                  <a:pt x="466" y="136"/>
                </a:lnTo>
                <a:lnTo>
                  <a:pt x="468" y="134"/>
                </a:lnTo>
                <a:lnTo>
                  <a:pt x="470" y="132"/>
                </a:lnTo>
                <a:lnTo>
                  <a:pt x="472" y="131"/>
                </a:lnTo>
                <a:lnTo>
                  <a:pt x="474" y="129"/>
                </a:lnTo>
                <a:lnTo>
                  <a:pt x="476" y="127"/>
                </a:lnTo>
                <a:lnTo>
                  <a:pt x="478" y="125"/>
                </a:lnTo>
                <a:lnTo>
                  <a:pt x="480" y="124"/>
                </a:lnTo>
                <a:lnTo>
                  <a:pt x="482" y="122"/>
                </a:lnTo>
                <a:lnTo>
                  <a:pt x="484" y="120"/>
                </a:lnTo>
                <a:lnTo>
                  <a:pt x="486" y="119"/>
                </a:lnTo>
                <a:lnTo>
                  <a:pt x="488" y="117"/>
                </a:lnTo>
                <a:lnTo>
                  <a:pt x="490" y="115"/>
                </a:lnTo>
                <a:lnTo>
                  <a:pt x="492" y="114"/>
                </a:lnTo>
                <a:lnTo>
                  <a:pt x="494" y="112"/>
                </a:lnTo>
                <a:lnTo>
                  <a:pt x="496" y="110"/>
                </a:lnTo>
                <a:lnTo>
                  <a:pt x="498" y="109"/>
                </a:lnTo>
                <a:lnTo>
                  <a:pt x="500" y="107"/>
                </a:lnTo>
                <a:lnTo>
                  <a:pt x="502" y="105"/>
                </a:lnTo>
                <a:lnTo>
                  <a:pt x="504" y="103"/>
                </a:lnTo>
                <a:lnTo>
                  <a:pt x="506" y="102"/>
                </a:lnTo>
                <a:lnTo>
                  <a:pt x="508" y="100"/>
                </a:lnTo>
                <a:lnTo>
                  <a:pt x="510" y="98"/>
                </a:lnTo>
                <a:lnTo>
                  <a:pt x="512" y="97"/>
                </a:lnTo>
                <a:lnTo>
                  <a:pt x="514" y="95"/>
                </a:lnTo>
                <a:lnTo>
                  <a:pt x="516" y="93"/>
                </a:lnTo>
                <a:lnTo>
                  <a:pt x="518" y="92"/>
                </a:lnTo>
                <a:lnTo>
                  <a:pt x="520" y="90"/>
                </a:lnTo>
                <a:lnTo>
                  <a:pt x="522" y="88"/>
                </a:lnTo>
                <a:lnTo>
                  <a:pt x="524" y="86"/>
                </a:lnTo>
                <a:lnTo>
                  <a:pt x="526" y="85"/>
                </a:lnTo>
                <a:lnTo>
                  <a:pt x="528" y="83"/>
                </a:lnTo>
                <a:lnTo>
                  <a:pt x="530" y="81"/>
                </a:lnTo>
                <a:lnTo>
                  <a:pt x="532" y="80"/>
                </a:lnTo>
                <a:lnTo>
                  <a:pt x="534" y="78"/>
                </a:lnTo>
                <a:lnTo>
                  <a:pt x="536" y="76"/>
                </a:lnTo>
                <a:lnTo>
                  <a:pt x="538" y="75"/>
                </a:lnTo>
                <a:lnTo>
                  <a:pt x="540" y="73"/>
                </a:lnTo>
                <a:lnTo>
                  <a:pt x="542" y="71"/>
                </a:lnTo>
                <a:lnTo>
                  <a:pt x="544" y="69"/>
                </a:lnTo>
                <a:lnTo>
                  <a:pt x="546" y="68"/>
                </a:lnTo>
                <a:lnTo>
                  <a:pt x="548" y="66"/>
                </a:lnTo>
                <a:lnTo>
                  <a:pt x="550" y="64"/>
                </a:lnTo>
                <a:lnTo>
                  <a:pt x="552" y="63"/>
                </a:lnTo>
                <a:lnTo>
                  <a:pt x="554" y="61"/>
                </a:lnTo>
                <a:lnTo>
                  <a:pt x="556" y="59"/>
                </a:lnTo>
                <a:lnTo>
                  <a:pt x="558" y="58"/>
                </a:lnTo>
                <a:lnTo>
                  <a:pt x="560" y="56"/>
                </a:lnTo>
                <a:lnTo>
                  <a:pt x="562" y="54"/>
                </a:lnTo>
                <a:lnTo>
                  <a:pt x="564" y="52"/>
                </a:lnTo>
                <a:lnTo>
                  <a:pt x="566" y="51"/>
                </a:lnTo>
                <a:lnTo>
                  <a:pt x="568" y="49"/>
                </a:lnTo>
                <a:lnTo>
                  <a:pt x="570" y="47"/>
                </a:lnTo>
                <a:lnTo>
                  <a:pt x="572" y="46"/>
                </a:lnTo>
                <a:lnTo>
                  <a:pt x="574" y="44"/>
                </a:lnTo>
                <a:lnTo>
                  <a:pt x="576" y="42"/>
                </a:lnTo>
                <a:lnTo>
                  <a:pt x="578" y="41"/>
                </a:lnTo>
                <a:lnTo>
                  <a:pt x="580" y="39"/>
                </a:lnTo>
                <a:lnTo>
                  <a:pt x="582" y="37"/>
                </a:lnTo>
                <a:lnTo>
                  <a:pt x="584" y="35"/>
                </a:lnTo>
                <a:lnTo>
                  <a:pt x="586" y="34"/>
                </a:lnTo>
                <a:lnTo>
                  <a:pt x="588" y="32"/>
                </a:lnTo>
                <a:lnTo>
                  <a:pt x="590" y="30"/>
                </a:lnTo>
                <a:lnTo>
                  <a:pt x="592" y="29"/>
                </a:lnTo>
                <a:lnTo>
                  <a:pt x="594" y="27"/>
                </a:lnTo>
                <a:lnTo>
                  <a:pt x="596" y="25"/>
                </a:lnTo>
                <a:lnTo>
                  <a:pt x="598" y="24"/>
                </a:lnTo>
                <a:lnTo>
                  <a:pt x="600" y="22"/>
                </a:lnTo>
                <a:lnTo>
                  <a:pt x="602" y="20"/>
                </a:lnTo>
                <a:lnTo>
                  <a:pt x="604" y="19"/>
                </a:lnTo>
                <a:lnTo>
                  <a:pt x="606" y="17"/>
                </a:lnTo>
                <a:lnTo>
                  <a:pt x="608" y="15"/>
                </a:lnTo>
                <a:lnTo>
                  <a:pt x="610" y="13"/>
                </a:lnTo>
                <a:lnTo>
                  <a:pt x="612" y="12"/>
                </a:lnTo>
                <a:lnTo>
                  <a:pt x="614" y="10"/>
                </a:lnTo>
                <a:lnTo>
                  <a:pt x="616" y="8"/>
                </a:lnTo>
                <a:lnTo>
                  <a:pt x="618" y="7"/>
                </a:lnTo>
                <a:lnTo>
                  <a:pt x="620" y="5"/>
                </a:lnTo>
                <a:lnTo>
                  <a:pt x="622" y="3"/>
                </a:lnTo>
                <a:lnTo>
                  <a:pt x="624" y="2"/>
                </a:lnTo>
                <a:lnTo>
                  <a:pt x="626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graphicFrame>
        <p:nvGraphicFramePr>
          <p:cNvPr id="826" name="Object 1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738883"/>
              </p:ext>
            </p:extLst>
          </p:nvPr>
        </p:nvGraphicFramePr>
        <p:xfrm>
          <a:off x="6494641" y="2917825"/>
          <a:ext cx="1055688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774360" imgH="228600" progId="Equation.DSMT4">
                  <p:embed/>
                </p:oleObj>
              </mc:Choice>
              <mc:Fallback>
                <p:oleObj name="Equation" r:id="rId59" imgW="774360" imgH="228600" progId="Equation.DSMT4">
                  <p:embed/>
                  <p:pic>
                    <p:nvPicPr>
                      <p:cNvPr id="826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641" y="2917825"/>
                        <a:ext cx="1055688" cy="309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14823" y="3511786"/>
            <a:ext cx="2752293" cy="1357077"/>
            <a:chOff x="4514823" y="3511786"/>
            <a:chExt cx="2752293" cy="1357077"/>
          </a:xfrm>
        </p:grpSpPr>
        <p:sp>
          <p:nvSpPr>
            <p:cNvPr id="827" name="Freeform 282"/>
            <p:cNvSpPr>
              <a:spLocks/>
            </p:cNvSpPr>
            <p:nvPr/>
          </p:nvSpPr>
          <p:spPr bwMode="auto">
            <a:xfrm>
              <a:off x="4514823" y="4685474"/>
              <a:ext cx="50879" cy="183389"/>
            </a:xfrm>
            <a:custGeom>
              <a:avLst/>
              <a:gdLst>
                <a:gd name="T0" fmla="*/ 42 w 15"/>
                <a:gd name="T1" fmla="*/ 0 h 25"/>
                <a:gd name="T2" fmla="*/ 36 w 15"/>
                <a:gd name="T3" fmla="*/ 12 h 25"/>
                <a:gd name="T4" fmla="*/ 31 w 15"/>
                <a:gd name="T5" fmla="*/ 24 h 25"/>
                <a:gd name="T6" fmla="*/ 25 w 15"/>
                <a:gd name="T7" fmla="*/ 36 h 25"/>
                <a:gd name="T8" fmla="*/ 20 w 15"/>
                <a:gd name="T9" fmla="*/ 54 h 25"/>
                <a:gd name="T10" fmla="*/ 14 w 15"/>
                <a:gd name="T11" fmla="*/ 66 h 25"/>
                <a:gd name="T12" fmla="*/ 8 w 15"/>
                <a:gd name="T13" fmla="*/ 90 h 25"/>
                <a:gd name="T14" fmla="*/ 3 w 15"/>
                <a:gd name="T15" fmla="*/ 120 h 25"/>
                <a:gd name="T16" fmla="*/ 3 w 15"/>
                <a:gd name="T17" fmla="*/ 132 h 25"/>
                <a:gd name="T18" fmla="*/ 0 w 15"/>
                <a:gd name="T19" fmla="*/ 150 h 25"/>
                <a:gd name="T20" fmla="*/ 0 w 15"/>
                <a:gd name="T21" fmla="*/ 150 h 25"/>
                <a:gd name="T22" fmla="*/ 0 w 15"/>
                <a:gd name="T23" fmla="*/ 150 h 25"/>
                <a:gd name="T24" fmla="*/ 0 w 15"/>
                <a:gd name="T25" fmla="*/ 150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25"/>
                <a:gd name="T41" fmla="*/ 15 w 15"/>
                <a:gd name="T42" fmla="*/ 25 h 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25">
                  <a:moveTo>
                    <a:pt x="15" y="0"/>
                  </a:moveTo>
                  <a:lnTo>
                    <a:pt x="13" y="2"/>
                  </a:lnTo>
                  <a:lnTo>
                    <a:pt x="11" y="4"/>
                  </a:lnTo>
                  <a:lnTo>
                    <a:pt x="9" y="6"/>
                  </a:lnTo>
                  <a:lnTo>
                    <a:pt x="7" y="9"/>
                  </a:lnTo>
                  <a:lnTo>
                    <a:pt x="5" y="11"/>
                  </a:lnTo>
                  <a:lnTo>
                    <a:pt x="3" y="15"/>
                  </a:lnTo>
                  <a:lnTo>
                    <a:pt x="1" y="20"/>
                  </a:lnTo>
                  <a:lnTo>
                    <a:pt x="1" y="22"/>
                  </a:lnTo>
                  <a:lnTo>
                    <a:pt x="0" y="25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28" name="Freeform 283"/>
            <p:cNvSpPr>
              <a:spLocks/>
            </p:cNvSpPr>
            <p:nvPr/>
          </p:nvSpPr>
          <p:spPr bwMode="auto">
            <a:xfrm>
              <a:off x="4565702" y="3511786"/>
              <a:ext cx="2701414" cy="1173688"/>
            </a:xfrm>
            <a:custGeom>
              <a:avLst/>
              <a:gdLst>
                <a:gd name="T0" fmla="*/ 34 w 797"/>
                <a:gd name="T1" fmla="*/ 912 h 160"/>
                <a:gd name="T2" fmla="*/ 73 w 797"/>
                <a:gd name="T3" fmla="*/ 864 h 160"/>
                <a:gd name="T4" fmla="*/ 112 w 797"/>
                <a:gd name="T5" fmla="*/ 822 h 160"/>
                <a:gd name="T6" fmla="*/ 151 w 797"/>
                <a:gd name="T7" fmla="*/ 786 h 160"/>
                <a:gd name="T8" fmla="*/ 190 w 797"/>
                <a:gd name="T9" fmla="*/ 756 h 160"/>
                <a:gd name="T10" fmla="*/ 229 w 797"/>
                <a:gd name="T11" fmla="*/ 726 h 160"/>
                <a:gd name="T12" fmla="*/ 269 w 797"/>
                <a:gd name="T13" fmla="*/ 702 h 160"/>
                <a:gd name="T14" fmla="*/ 308 w 797"/>
                <a:gd name="T15" fmla="*/ 678 h 160"/>
                <a:gd name="T16" fmla="*/ 347 w 797"/>
                <a:gd name="T17" fmla="*/ 654 h 160"/>
                <a:gd name="T18" fmla="*/ 386 w 797"/>
                <a:gd name="T19" fmla="*/ 630 h 160"/>
                <a:gd name="T20" fmla="*/ 425 w 797"/>
                <a:gd name="T21" fmla="*/ 606 h 160"/>
                <a:gd name="T22" fmla="*/ 464 w 797"/>
                <a:gd name="T23" fmla="*/ 588 h 160"/>
                <a:gd name="T24" fmla="*/ 504 w 797"/>
                <a:gd name="T25" fmla="*/ 570 h 160"/>
                <a:gd name="T26" fmla="*/ 543 w 797"/>
                <a:gd name="T27" fmla="*/ 546 h 160"/>
                <a:gd name="T28" fmla="*/ 582 w 797"/>
                <a:gd name="T29" fmla="*/ 528 h 160"/>
                <a:gd name="T30" fmla="*/ 621 w 797"/>
                <a:gd name="T31" fmla="*/ 510 h 160"/>
                <a:gd name="T32" fmla="*/ 660 w 797"/>
                <a:gd name="T33" fmla="*/ 492 h 160"/>
                <a:gd name="T34" fmla="*/ 699 w 797"/>
                <a:gd name="T35" fmla="*/ 480 h 160"/>
                <a:gd name="T36" fmla="*/ 739 w 797"/>
                <a:gd name="T37" fmla="*/ 462 h 160"/>
                <a:gd name="T38" fmla="*/ 778 w 797"/>
                <a:gd name="T39" fmla="*/ 444 h 160"/>
                <a:gd name="T40" fmla="*/ 817 w 797"/>
                <a:gd name="T41" fmla="*/ 426 h 160"/>
                <a:gd name="T42" fmla="*/ 856 w 797"/>
                <a:gd name="T43" fmla="*/ 414 h 160"/>
                <a:gd name="T44" fmla="*/ 895 w 797"/>
                <a:gd name="T45" fmla="*/ 396 h 160"/>
                <a:gd name="T46" fmla="*/ 935 w 797"/>
                <a:gd name="T47" fmla="*/ 384 h 160"/>
                <a:gd name="T48" fmla="*/ 974 w 797"/>
                <a:gd name="T49" fmla="*/ 366 h 160"/>
                <a:gd name="T50" fmla="*/ 1013 w 797"/>
                <a:gd name="T51" fmla="*/ 354 h 160"/>
                <a:gd name="T52" fmla="*/ 1052 w 797"/>
                <a:gd name="T53" fmla="*/ 342 h 160"/>
                <a:gd name="T54" fmla="*/ 1091 w 797"/>
                <a:gd name="T55" fmla="*/ 324 h 160"/>
                <a:gd name="T56" fmla="*/ 1130 w 797"/>
                <a:gd name="T57" fmla="*/ 312 h 160"/>
                <a:gd name="T58" fmla="*/ 1170 w 797"/>
                <a:gd name="T59" fmla="*/ 300 h 160"/>
                <a:gd name="T60" fmla="*/ 1209 w 797"/>
                <a:gd name="T61" fmla="*/ 288 h 160"/>
                <a:gd name="T62" fmla="*/ 1248 w 797"/>
                <a:gd name="T63" fmla="*/ 276 h 160"/>
                <a:gd name="T64" fmla="*/ 1287 w 797"/>
                <a:gd name="T65" fmla="*/ 264 h 160"/>
                <a:gd name="T66" fmla="*/ 1326 w 797"/>
                <a:gd name="T67" fmla="*/ 246 h 160"/>
                <a:gd name="T68" fmla="*/ 1365 w 797"/>
                <a:gd name="T69" fmla="*/ 234 h 160"/>
                <a:gd name="T70" fmla="*/ 1405 w 797"/>
                <a:gd name="T71" fmla="*/ 222 h 160"/>
                <a:gd name="T72" fmla="*/ 1444 w 797"/>
                <a:gd name="T73" fmla="*/ 210 h 160"/>
                <a:gd name="T74" fmla="*/ 1483 w 797"/>
                <a:gd name="T75" fmla="*/ 198 h 160"/>
                <a:gd name="T76" fmla="*/ 1522 w 797"/>
                <a:gd name="T77" fmla="*/ 192 h 160"/>
                <a:gd name="T78" fmla="*/ 1561 w 797"/>
                <a:gd name="T79" fmla="*/ 180 h 160"/>
                <a:gd name="T80" fmla="*/ 1600 w 797"/>
                <a:gd name="T81" fmla="*/ 168 h 160"/>
                <a:gd name="T82" fmla="*/ 1640 w 797"/>
                <a:gd name="T83" fmla="*/ 156 h 160"/>
                <a:gd name="T84" fmla="*/ 1679 w 797"/>
                <a:gd name="T85" fmla="*/ 144 h 160"/>
                <a:gd name="T86" fmla="*/ 1718 w 797"/>
                <a:gd name="T87" fmla="*/ 132 h 160"/>
                <a:gd name="T88" fmla="*/ 1757 w 797"/>
                <a:gd name="T89" fmla="*/ 120 h 160"/>
                <a:gd name="T90" fmla="*/ 1796 w 797"/>
                <a:gd name="T91" fmla="*/ 114 h 160"/>
                <a:gd name="T92" fmla="*/ 1835 w 797"/>
                <a:gd name="T93" fmla="*/ 102 h 160"/>
                <a:gd name="T94" fmla="*/ 1875 w 797"/>
                <a:gd name="T95" fmla="*/ 90 h 160"/>
                <a:gd name="T96" fmla="*/ 1914 w 797"/>
                <a:gd name="T97" fmla="*/ 78 h 160"/>
                <a:gd name="T98" fmla="*/ 1953 w 797"/>
                <a:gd name="T99" fmla="*/ 72 h 160"/>
                <a:gd name="T100" fmla="*/ 1992 w 797"/>
                <a:gd name="T101" fmla="*/ 60 h 160"/>
                <a:gd name="T102" fmla="*/ 2031 w 797"/>
                <a:gd name="T103" fmla="*/ 48 h 160"/>
                <a:gd name="T104" fmla="*/ 2071 w 797"/>
                <a:gd name="T105" fmla="*/ 42 h 160"/>
                <a:gd name="T106" fmla="*/ 2110 w 797"/>
                <a:gd name="T107" fmla="*/ 30 h 160"/>
                <a:gd name="T108" fmla="*/ 2149 w 797"/>
                <a:gd name="T109" fmla="*/ 18 h 160"/>
                <a:gd name="T110" fmla="*/ 2188 w 797"/>
                <a:gd name="T111" fmla="*/ 12 h 160"/>
                <a:gd name="T112" fmla="*/ 2227 w 797"/>
                <a:gd name="T113" fmla="*/ 0 h 1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797"/>
                <a:gd name="T172" fmla="*/ 0 h 160"/>
                <a:gd name="T173" fmla="*/ 797 w 797"/>
                <a:gd name="T174" fmla="*/ 160 h 1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797" h="160">
                  <a:moveTo>
                    <a:pt x="0" y="160"/>
                  </a:moveTo>
                  <a:lnTo>
                    <a:pt x="2" y="159"/>
                  </a:lnTo>
                  <a:lnTo>
                    <a:pt x="4" y="157"/>
                  </a:lnTo>
                  <a:lnTo>
                    <a:pt x="6" y="156"/>
                  </a:lnTo>
                  <a:lnTo>
                    <a:pt x="8" y="154"/>
                  </a:lnTo>
                  <a:lnTo>
                    <a:pt x="10" y="153"/>
                  </a:lnTo>
                  <a:lnTo>
                    <a:pt x="12" y="152"/>
                  </a:lnTo>
                  <a:lnTo>
                    <a:pt x="14" y="151"/>
                  </a:lnTo>
                  <a:lnTo>
                    <a:pt x="16" y="149"/>
                  </a:lnTo>
                  <a:lnTo>
                    <a:pt x="18" y="148"/>
                  </a:lnTo>
                  <a:lnTo>
                    <a:pt x="20" y="147"/>
                  </a:lnTo>
                  <a:lnTo>
                    <a:pt x="22" y="146"/>
                  </a:lnTo>
                  <a:lnTo>
                    <a:pt x="24" y="145"/>
                  </a:lnTo>
                  <a:lnTo>
                    <a:pt x="26" y="144"/>
                  </a:lnTo>
                  <a:lnTo>
                    <a:pt x="28" y="143"/>
                  </a:lnTo>
                  <a:lnTo>
                    <a:pt x="30" y="142"/>
                  </a:lnTo>
                  <a:lnTo>
                    <a:pt x="32" y="141"/>
                  </a:lnTo>
                  <a:lnTo>
                    <a:pt x="34" y="140"/>
                  </a:lnTo>
                  <a:lnTo>
                    <a:pt x="36" y="139"/>
                  </a:lnTo>
                  <a:lnTo>
                    <a:pt x="38" y="138"/>
                  </a:lnTo>
                  <a:lnTo>
                    <a:pt x="40" y="137"/>
                  </a:lnTo>
                  <a:lnTo>
                    <a:pt x="42" y="136"/>
                  </a:lnTo>
                  <a:lnTo>
                    <a:pt x="44" y="136"/>
                  </a:lnTo>
                  <a:lnTo>
                    <a:pt x="46" y="135"/>
                  </a:lnTo>
                  <a:lnTo>
                    <a:pt x="48" y="134"/>
                  </a:lnTo>
                  <a:lnTo>
                    <a:pt x="50" y="133"/>
                  </a:lnTo>
                  <a:lnTo>
                    <a:pt x="52" y="132"/>
                  </a:lnTo>
                  <a:lnTo>
                    <a:pt x="54" y="131"/>
                  </a:lnTo>
                  <a:lnTo>
                    <a:pt x="56" y="131"/>
                  </a:lnTo>
                  <a:lnTo>
                    <a:pt x="58" y="130"/>
                  </a:lnTo>
                  <a:lnTo>
                    <a:pt x="60" y="129"/>
                  </a:lnTo>
                  <a:lnTo>
                    <a:pt x="62" y="128"/>
                  </a:lnTo>
                  <a:lnTo>
                    <a:pt x="64" y="128"/>
                  </a:lnTo>
                  <a:lnTo>
                    <a:pt x="66" y="127"/>
                  </a:lnTo>
                  <a:lnTo>
                    <a:pt x="68" y="126"/>
                  </a:lnTo>
                  <a:lnTo>
                    <a:pt x="70" y="126"/>
                  </a:lnTo>
                  <a:lnTo>
                    <a:pt x="72" y="125"/>
                  </a:lnTo>
                  <a:lnTo>
                    <a:pt x="74" y="124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0" y="122"/>
                  </a:lnTo>
                  <a:lnTo>
                    <a:pt x="82" y="121"/>
                  </a:lnTo>
                  <a:lnTo>
                    <a:pt x="84" y="121"/>
                  </a:lnTo>
                  <a:lnTo>
                    <a:pt x="86" y="120"/>
                  </a:lnTo>
                  <a:lnTo>
                    <a:pt x="88" y="119"/>
                  </a:lnTo>
                  <a:lnTo>
                    <a:pt x="90" y="119"/>
                  </a:lnTo>
                  <a:lnTo>
                    <a:pt x="92" y="118"/>
                  </a:lnTo>
                  <a:lnTo>
                    <a:pt x="94" y="118"/>
                  </a:lnTo>
                  <a:lnTo>
                    <a:pt x="96" y="117"/>
                  </a:lnTo>
                  <a:lnTo>
                    <a:pt x="98" y="116"/>
                  </a:lnTo>
                  <a:lnTo>
                    <a:pt x="100" y="116"/>
                  </a:lnTo>
                  <a:lnTo>
                    <a:pt x="102" y="115"/>
                  </a:lnTo>
                  <a:lnTo>
                    <a:pt x="104" y="115"/>
                  </a:lnTo>
                  <a:lnTo>
                    <a:pt x="106" y="114"/>
                  </a:lnTo>
                  <a:lnTo>
                    <a:pt x="108" y="113"/>
                  </a:lnTo>
                  <a:lnTo>
                    <a:pt x="110" y="113"/>
                  </a:lnTo>
                  <a:lnTo>
                    <a:pt x="112" y="112"/>
                  </a:lnTo>
                  <a:lnTo>
                    <a:pt x="114" y="112"/>
                  </a:lnTo>
                  <a:lnTo>
                    <a:pt x="116" y="111"/>
                  </a:lnTo>
                  <a:lnTo>
                    <a:pt x="118" y="110"/>
                  </a:lnTo>
                  <a:lnTo>
                    <a:pt x="120" y="110"/>
                  </a:lnTo>
                  <a:lnTo>
                    <a:pt x="122" y="109"/>
                  </a:lnTo>
                  <a:lnTo>
                    <a:pt x="124" y="109"/>
                  </a:lnTo>
                  <a:lnTo>
                    <a:pt x="126" y="108"/>
                  </a:lnTo>
                  <a:lnTo>
                    <a:pt x="128" y="108"/>
                  </a:lnTo>
                  <a:lnTo>
                    <a:pt x="130" y="107"/>
                  </a:lnTo>
                  <a:lnTo>
                    <a:pt x="132" y="107"/>
                  </a:lnTo>
                  <a:lnTo>
                    <a:pt x="134" y="106"/>
                  </a:lnTo>
                  <a:lnTo>
                    <a:pt x="136" y="106"/>
                  </a:lnTo>
                  <a:lnTo>
                    <a:pt x="138" y="105"/>
                  </a:lnTo>
                  <a:lnTo>
                    <a:pt x="140" y="104"/>
                  </a:lnTo>
                  <a:lnTo>
                    <a:pt x="142" y="104"/>
                  </a:lnTo>
                  <a:lnTo>
                    <a:pt x="144" y="103"/>
                  </a:lnTo>
                  <a:lnTo>
                    <a:pt x="146" y="103"/>
                  </a:lnTo>
                  <a:lnTo>
                    <a:pt x="148" y="102"/>
                  </a:lnTo>
                  <a:lnTo>
                    <a:pt x="150" y="102"/>
                  </a:lnTo>
                  <a:lnTo>
                    <a:pt x="152" y="101"/>
                  </a:lnTo>
                  <a:lnTo>
                    <a:pt x="154" y="101"/>
                  </a:lnTo>
                  <a:lnTo>
                    <a:pt x="156" y="100"/>
                  </a:lnTo>
                  <a:lnTo>
                    <a:pt x="158" y="100"/>
                  </a:lnTo>
                  <a:lnTo>
                    <a:pt x="160" y="99"/>
                  </a:lnTo>
                  <a:lnTo>
                    <a:pt x="162" y="99"/>
                  </a:lnTo>
                  <a:lnTo>
                    <a:pt x="164" y="98"/>
                  </a:lnTo>
                  <a:lnTo>
                    <a:pt x="166" y="98"/>
                  </a:lnTo>
                  <a:lnTo>
                    <a:pt x="168" y="97"/>
                  </a:lnTo>
                  <a:lnTo>
                    <a:pt x="170" y="97"/>
                  </a:lnTo>
                  <a:lnTo>
                    <a:pt x="172" y="96"/>
                  </a:lnTo>
                  <a:lnTo>
                    <a:pt x="174" y="96"/>
                  </a:lnTo>
                  <a:lnTo>
                    <a:pt x="176" y="96"/>
                  </a:lnTo>
                  <a:lnTo>
                    <a:pt x="178" y="95"/>
                  </a:lnTo>
                  <a:lnTo>
                    <a:pt x="180" y="95"/>
                  </a:lnTo>
                  <a:lnTo>
                    <a:pt x="182" y="94"/>
                  </a:lnTo>
                  <a:lnTo>
                    <a:pt x="184" y="94"/>
                  </a:lnTo>
                  <a:lnTo>
                    <a:pt x="186" y="93"/>
                  </a:lnTo>
                  <a:lnTo>
                    <a:pt x="188" y="93"/>
                  </a:lnTo>
                  <a:lnTo>
                    <a:pt x="190" y="92"/>
                  </a:lnTo>
                  <a:lnTo>
                    <a:pt x="192" y="92"/>
                  </a:lnTo>
                  <a:lnTo>
                    <a:pt x="194" y="91"/>
                  </a:lnTo>
                  <a:lnTo>
                    <a:pt x="196" y="91"/>
                  </a:lnTo>
                  <a:lnTo>
                    <a:pt x="198" y="90"/>
                  </a:lnTo>
                  <a:lnTo>
                    <a:pt x="200" y="90"/>
                  </a:lnTo>
                  <a:lnTo>
                    <a:pt x="202" y="90"/>
                  </a:lnTo>
                  <a:lnTo>
                    <a:pt x="204" y="89"/>
                  </a:lnTo>
                  <a:lnTo>
                    <a:pt x="206" y="89"/>
                  </a:lnTo>
                  <a:lnTo>
                    <a:pt x="208" y="88"/>
                  </a:lnTo>
                  <a:lnTo>
                    <a:pt x="210" y="88"/>
                  </a:lnTo>
                  <a:lnTo>
                    <a:pt x="212" y="87"/>
                  </a:lnTo>
                  <a:lnTo>
                    <a:pt x="214" y="87"/>
                  </a:lnTo>
                  <a:lnTo>
                    <a:pt x="216" y="87"/>
                  </a:lnTo>
                  <a:lnTo>
                    <a:pt x="218" y="86"/>
                  </a:lnTo>
                  <a:lnTo>
                    <a:pt x="220" y="86"/>
                  </a:lnTo>
                  <a:lnTo>
                    <a:pt x="222" y="85"/>
                  </a:lnTo>
                  <a:lnTo>
                    <a:pt x="224" y="85"/>
                  </a:lnTo>
                  <a:lnTo>
                    <a:pt x="226" y="84"/>
                  </a:lnTo>
                  <a:lnTo>
                    <a:pt x="228" y="84"/>
                  </a:lnTo>
                  <a:lnTo>
                    <a:pt x="230" y="84"/>
                  </a:lnTo>
                  <a:lnTo>
                    <a:pt x="232" y="83"/>
                  </a:lnTo>
                  <a:lnTo>
                    <a:pt x="234" y="83"/>
                  </a:lnTo>
                  <a:lnTo>
                    <a:pt x="236" y="82"/>
                  </a:lnTo>
                  <a:lnTo>
                    <a:pt x="238" y="82"/>
                  </a:lnTo>
                  <a:lnTo>
                    <a:pt x="240" y="82"/>
                  </a:lnTo>
                  <a:lnTo>
                    <a:pt x="242" y="81"/>
                  </a:lnTo>
                  <a:lnTo>
                    <a:pt x="244" y="81"/>
                  </a:lnTo>
                  <a:lnTo>
                    <a:pt x="246" y="80"/>
                  </a:lnTo>
                  <a:lnTo>
                    <a:pt x="248" y="80"/>
                  </a:lnTo>
                  <a:lnTo>
                    <a:pt x="250" y="80"/>
                  </a:lnTo>
                  <a:lnTo>
                    <a:pt x="252" y="79"/>
                  </a:lnTo>
                  <a:lnTo>
                    <a:pt x="254" y="79"/>
                  </a:lnTo>
                  <a:lnTo>
                    <a:pt x="256" y="78"/>
                  </a:lnTo>
                  <a:lnTo>
                    <a:pt x="258" y="78"/>
                  </a:lnTo>
                  <a:lnTo>
                    <a:pt x="260" y="78"/>
                  </a:lnTo>
                  <a:lnTo>
                    <a:pt x="262" y="77"/>
                  </a:lnTo>
                  <a:lnTo>
                    <a:pt x="264" y="77"/>
                  </a:lnTo>
                  <a:lnTo>
                    <a:pt x="266" y="76"/>
                  </a:lnTo>
                  <a:lnTo>
                    <a:pt x="268" y="76"/>
                  </a:lnTo>
                  <a:lnTo>
                    <a:pt x="270" y="76"/>
                  </a:lnTo>
                  <a:lnTo>
                    <a:pt x="272" y="75"/>
                  </a:lnTo>
                  <a:lnTo>
                    <a:pt x="274" y="75"/>
                  </a:lnTo>
                  <a:lnTo>
                    <a:pt x="276" y="74"/>
                  </a:lnTo>
                  <a:lnTo>
                    <a:pt x="278" y="74"/>
                  </a:lnTo>
                  <a:lnTo>
                    <a:pt x="280" y="74"/>
                  </a:lnTo>
                  <a:lnTo>
                    <a:pt x="282" y="73"/>
                  </a:lnTo>
                  <a:lnTo>
                    <a:pt x="284" y="73"/>
                  </a:lnTo>
                  <a:lnTo>
                    <a:pt x="286" y="73"/>
                  </a:lnTo>
                  <a:lnTo>
                    <a:pt x="288" y="72"/>
                  </a:lnTo>
                  <a:lnTo>
                    <a:pt x="290" y="72"/>
                  </a:lnTo>
                  <a:lnTo>
                    <a:pt x="292" y="71"/>
                  </a:lnTo>
                  <a:lnTo>
                    <a:pt x="294" y="71"/>
                  </a:lnTo>
                  <a:lnTo>
                    <a:pt x="296" y="71"/>
                  </a:lnTo>
                  <a:lnTo>
                    <a:pt x="298" y="70"/>
                  </a:lnTo>
                  <a:lnTo>
                    <a:pt x="300" y="70"/>
                  </a:lnTo>
                  <a:lnTo>
                    <a:pt x="302" y="70"/>
                  </a:lnTo>
                  <a:lnTo>
                    <a:pt x="304" y="69"/>
                  </a:lnTo>
                  <a:lnTo>
                    <a:pt x="306" y="69"/>
                  </a:lnTo>
                  <a:lnTo>
                    <a:pt x="308" y="68"/>
                  </a:lnTo>
                  <a:lnTo>
                    <a:pt x="310" y="68"/>
                  </a:lnTo>
                  <a:lnTo>
                    <a:pt x="312" y="68"/>
                  </a:lnTo>
                  <a:lnTo>
                    <a:pt x="314" y="67"/>
                  </a:lnTo>
                  <a:lnTo>
                    <a:pt x="316" y="67"/>
                  </a:lnTo>
                  <a:lnTo>
                    <a:pt x="318" y="67"/>
                  </a:lnTo>
                  <a:lnTo>
                    <a:pt x="320" y="66"/>
                  </a:lnTo>
                  <a:lnTo>
                    <a:pt x="322" y="66"/>
                  </a:lnTo>
                  <a:lnTo>
                    <a:pt x="324" y="66"/>
                  </a:lnTo>
                  <a:lnTo>
                    <a:pt x="326" y="65"/>
                  </a:lnTo>
                  <a:lnTo>
                    <a:pt x="328" y="65"/>
                  </a:lnTo>
                  <a:lnTo>
                    <a:pt x="330" y="65"/>
                  </a:lnTo>
                  <a:lnTo>
                    <a:pt x="332" y="64"/>
                  </a:lnTo>
                  <a:lnTo>
                    <a:pt x="334" y="64"/>
                  </a:lnTo>
                  <a:lnTo>
                    <a:pt x="336" y="64"/>
                  </a:lnTo>
                  <a:lnTo>
                    <a:pt x="338" y="63"/>
                  </a:lnTo>
                  <a:lnTo>
                    <a:pt x="340" y="63"/>
                  </a:lnTo>
                  <a:lnTo>
                    <a:pt x="342" y="62"/>
                  </a:lnTo>
                  <a:lnTo>
                    <a:pt x="344" y="62"/>
                  </a:lnTo>
                  <a:lnTo>
                    <a:pt x="346" y="62"/>
                  </a:lnTo>
                  <a:lnTo>
                    <a:pt x="348" y="61"/>
                  </a:lnTo>
                  <a:lnTo>
                    <a:pt x="350" y="61"/>
                  </a:lnTo>
                  <a:lnTo>
                    <a:pt x="352" y="61"/>
                  </a:lnTo>
                  <a:lnTo>
                    <a:pt x="354" y="60"/>
                  </a:lnTo>
                  <a:lnTo>
                    <a:pt x="356" y="60"/>
                  </a:lnTo>
                  <a:lnTo>
                    <a:pt x="358" y="60"/>
                  </a:lnTo>
                  <a:lnTo>
                    <a:pt x="360" y="59"/>
                  </a:lnTo>
                  <a:lnTo>
                    <a:pt x="362" y="59"/>
                  </a:lnTo>
                  <a:lnTo>
                    <a:pt x="364" y="59"/>
                  </a:lnTo>
                  <a:lnTo>
                    <a:pt x="366" y="58"/>
                  </a:lnTo>
                  <a:lnTo>
                    <a:pt x="368" y="58"/>
                  </a:lnTo>
                  <a:lnTo>
                    <a:pt x="370" y="58"/>
                  </a:lnTo>
                  <a:lnTo>
                    <a:pt x="372" y="57"/>
                  </a:lnTo>
                  <a:lnTo>
                    <a:pt x="374" y="57"/>
                  </a:lnTo>
                  <a:lnTo>
                    <a:pt x="376" y="57"/>
                  </a:lnTo>
                  <a:lnTo>
                    <a:pt x="378" y="56"/>
                  </a:lnTo>
                  <a:lnTo>
                    <a:pt x="380" y="56"/>
                  </a:lnTo>
                  <a:lnTo>
                    <a:pt x="382" y="56"/>
                  </a:lnTo>
                  <a:lnTo>
                    <a:pt x="384" y="55"/>
                  </a:lnTo>
                  <a:lnTo>
                    <a:pt x="386" y="55"/>
                  </a:lnTo>
                  <a:lnTo>
                    <a:pt x="388" y="55"/>
                  </a:lnTo>
                  <a:lnTo>
                    <a:pt x="390" y="54"/>
                  </a:lnTo>
                  <a:lnTo>
                    <a:pt x="392" y="54"/>
                  </a:lnTo>
                  <a:lnTo>
                    <a:pt x="394" y="54"/>
                  </a:lnTo>
                  <a:lnTo>
                    <a:pt x="396" y="53"/>
                  </a:lnTo>
                  <a:lnTo>
                    <a:pt x="398" y="53"/>
                  </a:lnTo>
                  <a:lnTo>
                    <a:pt x="400" y="53"/>
                  </a:lnTo>
                  <a:lnTo>
                    <a:pt x="402" y="53"/>
                  </a:lnTo>
                  <a:lnTo>
                    <a:pt x="404" y="52"/>
                  </a:lnTo>
                  <a:lnTo>
                    <a:pt x="406" y="52"/>
                  </a:lnTo>
                  <a:lnTo>
                    <a:pt x="408" y="52"/>
                  </a:lnTo>
                  <a:lnTo>
                    <a:pt x="410" y="51"/>
                  </a:lnTo>
                  <a:lnTo>
                    <a:pt x="412" y="51"/>
                  </a:lnTo>
                  <a:lnTo>
                    <a:pt x="414" y="51"/>
                  </a:lnTo>
                  <a:lnTo>
                    <a:pt x="416" y="50"/>
                  </a:lnTo>
                  <a:lnTo>
                    <a:pt x="418" y="50"/>
                  </a:lnTo>
                  <a:lnTo>
                    <a:pt x="420" y="50"/>
                  </a:lnTo>
                  <a:lnTo>
                    <a:pt x="422" y="49"/>
                  </a:lnTo>
                  <a:lnTo>
                    <a:pt x="424" y="49"/>
                  </a:lnTo>
                  <a:lnTo>
                    <a:pt x="426" y="49"/>
                  </a:lnTo>
                  <a:lnTo>
                    <a:pt x="428" y="48"/>
                  </a:lnTo>
                  <a:lnTo>
                    <a:pt x="430" y="48"/>
                  </a:lnTo>
                  <a:lnTo>
                    <a:pt x="432" y="48"/>
                  </a:lnTo>
                  <a:lnTo>
                    <a:pt x="434" y="48"/>
                  </a:lnTo>
                  <a:lnTo>
                    <a:pt x="436" y="47"/>
                  </a:lnTo>
                  <a:lnTo>
                    <a:pt x="438" y="47"/>
                  </a:lnTo>
                  <a:lnTo>
                    <a:pt x="440" y="47"/>
                  </a:lnTo>
                  <a:lnTo>
                    <a:pt x="442" y="46"/>
                  </a:lnTo>
                  <a:lnTo>
                    <a:pt x="444" y="46"/>
                  </a:lnTo>
                  <a:lnTo>
                    <a:pt x="446" y="46"/>
                  </a:lnTo>
                  <a:lnTo>
                    <a:pt x="448" y="45"/>
                  </a:lnTo>
                  <a:lnTo>
                    <a:pt x="450" y="45"/>
                  </a:lnTo>
                  <a:lnTo>
                    <a:pt x="452" y="45"/>
                  </a:lnTo>
                  <a:lnTo>
                    <a:pt x="454" y="44"/>
                  </a:lnTo>
                  <a:lnTo>
                    <a:pt x="456" y="44"/>
                  </a:lnTo>
                  <a:lnTo>
                    <a:pt x="458" y="44"/>
                  </a:lnTo>
                  <a:lnTo>
                    <a:pt x="460" y="44"/>
                  </a:lnTo>
                  <a:lnTo>
                    <a:pt x="462" y="43"/>
                  </a:lnTo>
                  <a:lnTo>
                    <a:pt x="464" y="43"/>
                  </a:lnTo>
                  <a:lnTo>
                    <a:pt x="466" y="43"/>
                  </a:lnTo>
                  <a:lnTo>
                    <a:pt x="468" y="42"/>
                  </a:lnTo>
                  <a:lnTo>
                    <a:pt x="470" y="42"/>
                  </a:lnTo>
                  <a:lnTo>
                    <a:pt x="472" y="42"/>
                  </a:lnTo>
                  <a:lnTo>
                    <a:pt x="474" y="41"/>
                  </a:lnTo>
                  <a:lnTo>
                    <a:pt x="476" y="41"/>
                  </a:lnTo>
                  <a:lnTo>
                    <a:pt x="478" y="41"/>
                  </a:lnTo>
                  <a:lnTo>
                    <a:pt x="480" y="41"/>
                  </a:lnTo>
                  <a:lnTo>
                    <a:pt x="482" y="40"/>
                  </a:lnTo>
                  <a:lnTo>
                    <a:pt x="484" y="40"/>
                  </a:lnTo>
                  <a:lnTo>
                    <a:pt x="486" y="40"/>
                  </a:lnTo>
                  <a:lnTo>
                    <a:pt x="488" y="39"/>
                  </a:lnTo>
                  <a:lnTo>
                    <a:pt x="490" y="39"/>
                  </a:lnTo>
                  <a:lnTo>
                    <a:pt x="492" y="39"/>
                  </a:lnTo>
                  <a:lnTo>
                    <a:pt x="494" y="39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2" y="37"/>
                  </a:lnTo>
                  <a:lnTo>
                    <a:pt x="504" y="37"/>
                  </a:lnTo>
                  <a:lnTo>
                    <a:pt x="506" y="37"/>
                  </a:lnTo>
                  <a:lnTo>
                    <a:pt x="508" y="37"/>
                  </a:lnTo>
                  <a:lnTo>
                    <a:pt x="510" y="36"/>
                  </a:lnTo>
                  <a:lnTo>
                    <a:pt x="512" y="36"/>
                  </a:lnTo>
                  <a:lnTo>
                    <a:pt x="514" y="36"/>
                  </a:lnTo>
                  <a:lnTo>
                    <a:pt x="516" y="35"/>
                  </a:lnTo>
                  <a:lnTo>
                    <a:pt x="518" y="35"/>
                  </a:lnTo>
                  <a:lnTo>
                    <a:pt x="520" y="35"/>
                  </a:lnTo>
                  <a:lnTo>
                    <a:pt x="522" y="35"/>
                  </a:lnTo>
                  <a:lnTo>
                    <a:pt x="524" y="34"/>
                  </a:lnTo>
                  <a:lnTo>
                    <a:pt x="526" y="34"/>
                  </a:lnTo>
                  <a:lnTo>
                    <a:pt x="528" y="34"/>
                  </a:lnTo>
                  <a:lnTo>
                    <a:pt x="530" y="33"/>
                  </a:lnTo>
                  <a:lnTo>
                    <a:pt x="532" y="33"/>
                  </a:lnTo>
                  <a:lnTo>
                    <a:pt x="534" y="33"/>
                  </a:lnTo>
                  <a:lnTo>
                    <a:pt x="536" y="33"/>
                  </a:lnTo>
                  <a:lnTo>
                    <a:pt x="538" y="32"/>
                  </a:lnTo>
                  <a:lnTo>
                    <a:pt x="540" y="32"/>
                  </a:lnTo>
                  <a:lnTo>
                    <a:pt x="542" y="32"/>
                  </a:lnTo>
                  <a:lnTo>
                    <a:pt x="544" y="32"/>
                  </a:lnTo>
                  <a:lnTo>
                    <a:pt x="546" y="31"/>
                  </a:lnTo>
                  <a:lnTo>
                    <a:pt x="548" y="31"/>
                  </a:lnTo>
                  <a:lnTo>
                    <a:pt x="550" y="31"/>
                  </a:lnTo>
                  <a:lnTo>
                    <a:pt x="552" y="30"/>
                  </a:lnTo>
                  <a:lnTo>
                    <a:pt x="554" y="30"/>
                  </a:lnTo>
                  <a:lnTo>
                    <a:pt x="556" y="30"/>
                  </a:lnTo>
                  <a:lnTo>
                    <a:pt x="558" y="30"/>
                  </a:lnTo>
                  <a:lnTo>
                    <a:pt x="560" y="29"/>
                  </a:lnTo>
                  <a:lnTo>
                    <a:pt x="562" y="29"/>
                  </a:lnTo>
                  <a:lnTo>
                    <a:pt x="564" y="29"/>
                  </a:lnTo>
                  <a:lnTo>
                    <a:pt x="566" y="29"/>
                  </a:lnTo>
                  <a:lnTo>
                    <a:pt x="568" y="28"/>
                  </a:lnTo>
                  <a:lnTo>
                    <a:pt x="570" y="28"/>
                  </a:lnTo>
                  <a:lnTo>
                    <a:pt x="572" y="28"/>
                  </a:lnTo>
                  <a:lnTo>
                    <a:pt x="574" y="27"/>
                  </a:lnTo>
                  <a:lnTo>
                    <a:pt x="576" y="27"/>
                  </a:lnTo>
                  <a:lnTo>
                    <a:pt x="578" y="27"/>
                  </a:lnTo>
                  <a:lnTo>
                    <a:pt x="580" y="27"/>
                  </a:lnTo>
                  <a:lnTo>
                    <a:pt x="582" y="26"/>
                  </a:lnTo>
                  <a:lnTo>
                    <a:pt x="584" y="26"/>
                  </a:lnTo>
                  <a:lnTo>
                    <a:pt x="586" y="26"/>
                  </a:lnTo>
                  <a:lnTo>
                    <a:pt x="588" y="26"/>
                  </a:lnTo>
                  <a:lnTo>
                    <a:pt x="590" y="25"/>
                  </a:lnTo>
                  <a:lnTo>
                    <a:pt x="592" y="25"/>
                  </a:lnTo>
                  <a:lnTo>
                    <a:pt x="594" y="25"/>
                  </a:lnTo>
                  <a:lnTo>
                    <a:pt x="596" y="25"/>
                  </a:lnTo>
                  <a:lnTo>
                    <a:pt x="598" y="24"/>
                  </a:lnTo>
                  <a:lnTo>
                    <a:pt x="600" y="24"/>
                  </a:lnTo>
                  <a:lnTo>
                    <a:pt x="602" y="24"/>
                  </a:lnTo>
                  <a:lnTo>
                    <a:pt x="604" y="23"/>
                  </a:lnTo>
                  <a:lnTo>
                    <a:pt x="606" y="23"/>
                  </a:lnTo>
                  <a:lnTo>
                    <a:pt x="608" y="23"/>
                  </a:lnTo>
                  <a:lnTo>
                    <a:pt x="610" y="23"/>
                  </a:lnTo>
                  <a:lnTo>
                    <a:pt x="612" y="22"/>
                  </a:lnTo>
                  <a:lnTo>
                    <a:pt x="614" y="22"/>
                  </a:lnTo>
                  <a:lnTo>
                    <a:pt x="616" y="22"/>
                  </a:lnTo>
                  <a:lnTo>
                    <a:pt x="618" y="22"/>
                  </a:lnTo>
                  <a:lnTo>
                    <a:pt x="620" y="21"/>
                  </a:lnTo>
                  <a:lnTo>
                    <a:pt x="622" y="21"/>
                  </a:lnTo>
                  <a:lnTo>
                    <a:pt x="624" y="21"/>
                  </a:lnTo>
                  <a:lnTo>
                    <a:pt x="626" y="21"/>
                  </a:lnTo>
                  <a:lnTo>
                    <a:pt x="628" y="20"/>
                  </a:lnTo>
                  <a:lnTo>
                    <a:pt x="630" y="20"/>
                  </a:lnTo>
                  <a:lnTo>
                    <a:pt x="632" y="20"/>
                  </a:lnTo>
                  <a:lnTo>
                    <a:pt x="634" y="20"/>
                  </a:lnTo>
                  <a:lnTo>
                    <a:pt x="636" y="19"/>
                  </a:lnTo>
                  <a:lnTo>
                    <a:pt x="638" y="19"/>
                  </a:lnTo>
                  <a:lnTo>
                    <a:pt x="640" y="19"/>
                  </a:lnTo>
                  <a:lnTo>
                    <a:pt x="642" y="19"/>
                  </a:lnTo>
                  <a:lnTo>
                    <a:pt x="644" y="18"/>
                  </a:lnTo>
                  <a:lnTo>
                    <a:pt x="646" y="18"/>
                  </a:lnTo>
                  <a:lnTo>
                    <a:pt x="648" y="18"/>
                  </a:lnTo>
                  <a:lnTo>
                    <a:pt x="650" y="18"/>
                  </a:lnTo>
                  <a:lnTo>
                    <a:pt x="652" y="17"/>
                  </a:lnTo>
                  <a:lnTo>
                    <a:pt x="654" y="17"/>
                  </a:lnTo>
                  <a:lnTo>
                    <a:pt x="656" y="17"/>
                  </a:lnTo>
                  <a:lnTo>
                    <a:pt x="658" y="17"/>
                  </a:lnTo>
                  <a:lnTo>
                    <a:pt x="660" y="16"/>
                  </a:lnTo>
                  <a:lnTo>
                    <a:pt x="662" y="16"/>
                  </a:lnTo>
                  <a:lnTo>
                    <a:pt x="664" y="16"/>
                  </a:lnTo>
                  <a:lnTo>
                    <a:pt x="666" y="16"/>
                  </a:lnTo>
                  <a:lnTo>
                    <a:pt x="668" y="15"/>
                  </a:lnTo>
                  <a:lnTo>
                    <a:pt x="670" y="15"/>
                  </a:lnTo>
                  <a:lnTo>
                    <a:pt x="672" y="15"/>
                  </a:lnTo>
                  <a:lnTo>
                    <a:pt x="674" y="15"/>
                  </a:lnTo>
                  <a:lnTo>
                    <a:pt x="676" y="14"/>
                  </a:lnTo>
                  <a:lnTo>
                    <a:pt x="678" y="14"/>
                  </a:lnTo>
                  <a:lnTo>
                    <a:pt x="680" y="14"/>
                  </a:lnTo>
                  <a:lnTo>
                    <a:pt x="682" y="14"/>
                  </a:lnTo>
                  <a:lnTo>
                    <a:pt x="684" y="13"/>
                  </a:lnTo>
                  <a:lnTo>
                    <a:pt x="686" y="13"/>
                  </a:lnTo>
                  <a:lnTo>
                    <a:pt x="688" y="13"/>
                  </a:lnTo>
                  <a:lnTo>
                    <a:pt x="690" y="13"/>
                  </a:lnTo>
                  <a:lnTo>
                    <a:pt x="692" y="12"/>
                  </a:lnTo>
                  <a:lnTo>
                    <a:pt x="694" y="12"/>
                  </a:lnTo>
                  <a:lnTo>
                    <a:pt x="696" y="12"/>
                  </a:lnTo>
                  <a:lnTo>
                    <a:pt x="698" y="12"/>
                  </a:lnTo>
                  <a:lnTo>
                    <a:pt x="700" y="11"/>
                  </a:lnTo>
                  <a:lnTo>
                    <a:pt x="702" y="11"/>
                  </a:lnTo>
                  <a:lnTo>
                    <a:pt x="704" y="11"/>
                  </a:lnTo>
                  <a:lnTo>
                    <a:pt x="706" y="11"/>
                  </a:lnTo>
                  <a:lnTo>
                    <a:pt x="708" y="10"/>
                  </a:lnTo>
                  <a:lnTo>
                    <a:pt x="710" y="10"/>
                  </a:lnTo>
                  <a:lnTo>
                    <a:pt x="712" y="10"/>
                  </a:lnTo>
                  <a:lnTo>
                    <a:pt x="714" y="10"/>
                  </a:lnTo>
                  <a:lnTo>
                    <a:pt x="716" y="9"/>
                  </a:lnTo>
                  <a:lnTo>
                    <a:pt x="718" y="9"/>
                  </a:lnTo>
                  <a:lnTo>
                    <a:pt x="720" y="9"/>
                  </a:lnTo>
                  <a:lnTo>
                    <a:pt x="722" y="9"/>
                  </a:lnTo>
                  <a:lnTo>
                    <a:pt x="724" y="8"/>
                  </a:lnTo>
                  <a:lnTo>
                    <a:pt x="726" y="8"/>
                  </a:lnTo>
                  <a:lnTo>
                    <a:pt x="728" y="8"/>
                  </a:lnTo>
                  <a:lnTo>
                    <a:pt x="730" y="8"/>
                  </a:lnTo>
                  <a:lnTo>
                    <a:pt x="732" y="7"/>
                  </a:lnTo>
                  <a:lnTo>
                    <a:pt x="734" y="7"/>
                  </a:lnTo>
                  <a:lnTo>
                    <a:pt x="736" y="7"/>
                  </a:lnTo>
                  <a:lnTo>
                    <a:pt x="738" y="7"/>
                  </a:lnTo>
                  <a:lnTo>
                    <a:pt x="740" y="7"/>
                  </a:lnTo>
                  <a:lnTo>
                    <a:pt x="742" y="6"/>
                  </a:lnTo>
                  <a:lnTo>
                    <a:pt x="744" y="6"/>
                  </a:lnTo>
                  <a:lnTo>
                    <a:pt x="746" y="6"/>
                  </a:lnTo>
                  <a:lnTo>
                    <a:pt x="748" y="6"/>
                  </a:lnTo>
                  <a:lnTo>
                    <a:pt x="750" y="5"/>
                  </a:lnTo>
                  <a:lnTo>
                    <a:pt x="752" y="5"/>
                  </a:lnTo>
                  <a:lnTo>
                    <a:pt x="754" y="5"/>
                  </a:lnTo>
                  <a:lnTo>
                    <a:pt x="756" y="5"/>
                  </a:lnTo>
                  <a:lnTo>
                    <a:pt x="758" y="4"/>
                  </a:lnTo>
                  <a:lnTo>
                    <a:pt x="760" y="4"/>
                  </a:lnTo>
                  <a:lnTo>
                    <a:pt x="762" y="4"/>
                  </a:lnTo>
                  <a:lnTo>
                    <a:pt x="764" y="4"/>
                  </a:lnTo>
                  <a:lnTo>
                    <a:pt x="766" y="3"/>
                  </a:lnTo>
                  <a:lnTo>
                    <a:pt x="768" y="3"/>
                  </a:lnTo>
                  <a:lnTo>
                    <a:pt x="770" y="3"/>
                  </a:lnTo>
                  <a:lnTo>
                    <a:pt x="772" y="3"/>
                  </a:lnTo>
                  <a:lnTo>
                    <a:pt x="774" y="3"/>
                  </a:lnTo>
                  <a:lnTo>
                    <a:pt x="776" y="2"/>
                  </a:lnTo>
                  <a:lnTo>
                    <a:pt x="778" y="2"/>
                  </a:lnTo>
                  <a:lnTo>
                    <a:pt x="780" y="2"/>
                  </a:lnTo>
                  <a:lnTo>
                    <a:pt x="782" y="2"/>
                  </a:lnTo>
                  <a:lnTo>
                    <a:pt x="784" y="1"/>
                  </a:lnTo>
                  <a:lnTo>
                    <a:pt x="786" y="1"/>
                  </a:lnTo>
                  <a:lnTo>
                    <a:pt x="788" y="1"/>
                  </a:lnTo>
                  <a:lnTo>
                    <a:pt x="790" y="1"/>
                  </a:lnTo>
                  <a:lnTo>
                    <a:pt x="792" y="0"/>
                  </a:lnTo>
                  <a:lnTo>
                    <a:pt x="794" y="0"/>
                  </a:lnTo>
                  <a:lnTo>
                    <a:pt x="796" y="0"/>
                  </a:lnTo>
                  <a:lnTo>
                    <a:pt x="797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aphicFrame>
        <p:nvGraphicFramePr>
          <p:cNvPr id="830" name="Object 1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487819"/>
              </p:ext>
            </p:extLst>
          </p:nvPr>
        </p:nvGraphicFramePr>
        <p:xfrm>
          <a:off x="7337343" y="3301960"/>
          <a:ext cx="11414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838080" imgH="266400" progId="Equation.DSMT4">
                  <p:embed/>
                </p:oleObj>
              </mc:Choice>
              <mc:Fallback>
                <p:oleObj name="Equation" r:id="rId61" imgW="838080" imgH="266400" progId="Equation.DSMT4">
                  <p:embed/>
                  <p:pic>
                    <p:nvPicPr>
                      <p:cNvPr id="830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7343" y="3301960"/>
                        <a:ext cx="1141413" cy="361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1" name="Oval 830"/>
          <p:cNvSpPr/>
          <p:nvPr/>
        </p:nvSpPr>
        <p:spPr>
          <a:xfrm>
            <a:off x="5886450" y="3829050"/>
            <a:ext cx="68263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2" name="TextBox 296"/>
          <p:cNvSpPr txBox="1">
            <a:spLocks noChangeArrowheads="1"/>
          </p:cNvSpPr>
          <p:nvPr/>
        </p:nvSpPr>
        <p:spPr bwMode="auto">
          <a:xfrm>
            <a:off x="6621463" y="3935413"/>
            <a:ext cx="1706562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b="1">
                <a:latin typeface="Century Schoolbook" pitchFamily="18" charset="0"/>
              </a:rPr>
              <a:t>Actual Root</a:t>
            </a:r>
          </a:p>
        </p:txBody>
      </p:sp>
      <p:cxnSp>
        <p:nvCxnSpPr>
          <p:cNvPr id="833" name="Straight Arrow Connector 832"/>
          <p:cNvCxnSpPr>
            <a:stCxn id="832" idx="1"/>
          </p:cNvCxnSpPr>
          <p:nvPr/>
        </p:nvCxnSpPr>
        <p:spPr>
          <a:xfrm rot="10800000">
            <a:off x="5951538" y="3935413"/>
            <a:ext cx="669925" cy="184150"/>
          </a:xfrm>
          <a:prstGeom prst="straightConnector1">
            <a:avLst/>
          </a:prstGeom>
          <a:ln w="730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4525940" y="4881087"/>
            <a:ext cx="2709747" cy="1368638"/>
            <a:chOff x="4525940" y="4881087"/>
            <a:chExt cx="2709747" cy="1368638"/>
          </a:xfrm>
        </p:grpSpPr>
        <p:sp>
          <p:nvSpPr>
            <p:cNvPr id="834" name="Freeform 286"/>
            <p:cNvSpPr>
              <a:spLocks/>
            </p:cNvSpPr>
            <p:nvPr/>
          </p:nvSpPr>
          <p:spPr bwMode="auto">
            <a:xfrm>
              <a:off x="4525940" y="4881087"/>
              <a:ext cx="50078" cy="183773"/>
            </a:xfrm>
            <a:custGeom>
              <a:avLst/>
              <a:gdLst/>
              <a:ahLst/>
              <a:cxnLst>
                <a:cxn ang="0">
                  <a:pos x="15" y="25"/>
                </a:cxn>
                <a:cxn ang="0">
                  <a:pos x="13" y="23"/>
                </a:cxn>
                <a:cxn ang="0">
                  <a:pos x="11" y="21"/>
                </a:cxn>
                <a:cxn ang="0">
                  <a:pos x="9" y="19"/>
                </a:cxn>
                <a:cxn ang="0">
                  <a:pos x="7" y="16"/>
                </a:cxn>
                <a:cxn ang="0">
                  <a:pos x="5" y="14"/>
                </a:cxn>
                <a:cxn ang="0">
                  <a:pos x="3" y="10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" h="25">
                  <a:moveTo>
                    <a:pt x="15" y="25"/>
                  </a:moveTo>
                  <a:lnTo>
                    <a:pt x="13" y="23"/>
                  </a:lnTo>
                  <a:lnTo>
                    <a:pt x="11" y="21"/>
                  </a:lnTo>
                  <a:lnTo>
                    <a:pt x="9" y="19"/>
                  </a:lnTo>
                  <a:lnTo>
                    <a:pt x="7" y="16"/>
                  </a:lnTo>
                  <a:lnTo>
                    <a:pt x="5" y="14"/>
                  </a:lnTo>
                  <a:lnTo>
                    <a:pt x="3" y="10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31750">
              <a:solidFill>
                <a:schemeClr val="accent1">
                  <a:lumMod val="75000"/>
                </a:schemeClr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</a:endParaRPr>
            </a:p>
          </p:txBody>
        </p:sp>
        <p:sp>
          <p:nvSpPr>
            <p:cNvPr id="835" name="Freeform 287"/>
            <p:cNvSpPr>
              <a:spLocks/>
            </p:cNvSpPr>
            <p:nvPr/>
          </p:nvSpPr>
          <p:spPr bwMode="auto">
            <a:xfrm>
              <a:off x="4576818" y="5064449"/>
              <a:ext cx="2658869" cy="1185276"/>
            </a:xfrm>
            <a:custGeom>
              <a:avLst/>
              <a:gdLst/>
              <a:ahLst/>
              <a:cxnLst>
                <a:cxn ang="0">
                  <a:pos x="12" y="8"/>
                </a:cxn>
                <a:cxn ang="0">
                  <a:pos x="26" y="16"/>
                </a:cxn>
                <a:cxn ang="0">
                  <a:pos x="40" y="23"/>
                </a:cxn>
                <a:cxn ang="0">
                  <a:pos x="54" y="29"/>
                </a:cxn>
                <a:cxn ang="0">
                  <a:pos x="68" y="34"/>
                </a:cxn>
                <a:cxn ang="0">
                  <a:pos x="82" y="39"/>
                </a:cxn>
                <a:cxn ang="0">
                  <a:pos x="96" y="43"/>
                </a:cxn>
                <a:cxn ang="0">
                  <a:pos x="110" y="47"/>
                </a:cxn>
                <a:cxn ang="0">
                  <a:pos x="124" y="51"/>
                </a:cxn>
                <a:cxn ang="0">
                  <a:pos x="138" y="55"/>
                </a:cxn>
                <a:cxn ang="0">
                  <a:pos x="152" y="59"/>
                </a:cxn>
                <a:cxn ang="0">
                  <a:pos x="166" y="62"/>
                </a:cxn>
                <a:cxn ang="0">
                  <a:pos x="180" y="65"/>
                </a:cxn>
                <a:cxn ang="0">
                  <a:pos x="194" y="69"/>
                </a:cxn>
                <a:cxn ang="0">
                  <a:pos x="208" y="72"/>
                </a:cxn>
                <a:cxn ang="0">
                  <a:pos x="222" y="75"/>
                </a:cxn>
                <a:cxn ang="0">
                  <a:pos x="236" y="78"/>
                </a:cxn>
                <a:cxn ang="0">
                  <a:pos x="250" y="80"/>
                </a:cxn>
                <a:cxn ang="0">
                  <a:pos x="264" y="83"/>
                </a:cxn>
                <a:cxn ang="0">
                  <a:pos x="278" y="86"/>
                </a:cxn>
                <a:cxn ang="0">
                  <a:pos x="292" y="89"/>
                </a:cxn>
                <a:cxn ang="0">
                  <a:pos x="306" y="91"/>
                </a:cxn>
                <a:cxn ang="0">
                  <a:pos x="320" y="94"/>
                </a:cxn>
                <a:cxn ang="0">
                  <a:pos x="334" y="96"/>
                </a:cxn>
                <a:cxn ang="0">
                  <a:pos x="348" y="99"/>
                </a:cxn>
                <a:cxn ang="0">
                  <a:pos x="362" y="101"/>
                </a:cxn>
                <a:cxn ang="0">
                  <a:pos x="376" y="103"/>
                </a:cxn>
                <a:cxn ang="0">
                  <a:pos x="390" y="106"/>
                </a:cxn>
                <a:cxn ang="0">
                  <a:pos x="404" y="108"/>
                </a:cxn>
                <a:cxn ang="0">
                  <a:pos x="418" y="110"/>
                </a:cxn>
                <a:cxn ang="0">
                  <a:pos x="432" y="112"/>
                </a:cxn>
                <a:cxn ang="0">
                  <a:pos x="446" y="114"/>
                </a:cxn>
                <a:cxn ang="0">
                  <a:pos x="460" y="116"/>
                </a:cxn>
                <a:cxn ang="0">
                  <a:pos x="474" y="119"/>
                </a:cxn>
                <a:cxn ang="0">
                  <a:pos x="488" y="121"/>
                </a:cxn>
                <a:cxn ang="0">
                  <a:pos x="502" y="123"/>
                </a:cxn>
                <a:cxn ang="0">
                  <a:pos x="516" y="125"/>
                </a:cxn>
                <a:cxn ang="0">
                  <a:pos x="530" y="127"/>
                </a:cxn>
                <a:cxn ang="0">
                  <a:pos x="544" y="128"/>
                </a:cxn>
                <a:cxn ang="0">
                  <a:pos x="558" y="130"/>
                </a:cxn>
                <a:cxn ang="0">
                  <a:pos x="572" y="132"/>
                </a:cxn>
                <a:cxn ang="0">
                  <a:pos x="586" y="134"/>
                </a:cxn>
                <a:cxn ang="0">
                  <a:pos x="600" y="136"/>
                </a:cxn>
                <a:cxn ang="0">
                  <a:pos x="614" y="138"/>
                </a:cxn>
                <a:cxn ang="0">
                  <a:pos x="628" y="140"/>
                </a:cxn>
                <a:cxn ang="0">
                  <a:pos x="642" y="141"/>
                </a:cxn>
                <a:cxn ang="0">
                  <a:pos x="656" y="143"/>
                </a:cxn>
                <a:cxn ang="0">
                  <a:pos x="670" y="145"/>
                </a:cxn>
                <a:cxn ang="0">
                  <a:pos x="684" y="147"/>
                </a:cxn>
                <a:cxn ang="0">
                  <a:pos x="698" y="148"/>
                </a:cxn>
                <a:cxn ang="0">
                  <a:pos x="712" y="150"/>
                </a:cxn>
                <a:cxn ang="0">
                  <a:pos x="726" y="152"/>
                </a:cxn>
                <a:cxn ang="0">
                  <a:pos x="740" y="153"/>
                </a:cxn>
                <a:cxn ang="0">
                  <a:pos x="754" y="155"/>
                </a:cxn>
                <a:cxn ang="0">
                  <a:pos x="768" y="157"/>
                </a:cxn>
                <a:cxn ang="0">
                  <a:pos x="782" y="158"/>
                </a:cxn>
                <a:cxn ang="0">
                  <a:pos x="796" y="160"/>
                </a:cxn>
              </a:cxnLst>
              <a:rect l="0" t="0" r="r" b="b"/>
              <a:pathLst>
                <a:path w="797" h="160">
                  <a:moveTo>
                    <a:pt x="0" y="0"/>
                  </a:moveTo>
                  <a:lnTo>
                    <a:pt x="2" y="1"/>
                  </a:lnTo>
                  <a:lnTo>
                    <a:pt x="4" y="3"/>
                  </a:lnTo>
                  <a:lnTo>
                    <a:pt x="6" y="4"/>
                  </a:lnTo>
                  <a:lnTo>
                    <a:pt x="8" y="6"/>
                  </a:lnTo>
                  <a:lnTo>
                    <a:pt x="10" y="7"/>
                  </a:lnTo>
                  <a:lnTo>
                    <a:pt x="12" y="8"/>
                  </a:lnTo>
                  <a:lnTo>
                    <a:pt x="14" y="9"/>
                  </a:lnTo>
                  <a:lnTo>
                    <a:pt x="16" y="11"/>
                  </a:lnTo>
                  <a:lnTo>
                    <a:pt x="18" y="12"/>
                  </a:lnTo>
                  <a:lnTo>
                    <a:pt x="20" y="13"/>
                  </a:lnTo>
                  <a:lnTo>
                    <a:pt x="22" y="14"/>
                  </a:lnTo>
                  <a:lnTo>
                    <a:pt x="24" y="15"/>
                  </a:lnTo>
                  <a:lnTo>
                    <a:pt x="26" y="16"/>
                  </a:lnTo>
                  <a:lnTo>
                    <a:pt x="28" y="17"/>
                  </a:lnTo>
                  <a:lnTo>
                    <a:pt x="30" y="18"/>
                  </a:lnTo>
                  <a:lnTo>
                    <a:pt x="32" y="19"/>
                  </a:lnTo>
                  <a:lnTo>
                    <a:pt x="34" y="20"/>
                  </a:lnTo>
                  <a:lnTo>
                    <a:pt x="36" y="21"/>
                  </a:lnTo>
                  <a:lnTo>
                    <a:pt x="38" y="22"/>
                  </a:lnTo>
                  <a:lnTo>
                    <a:pt x="40" y="23"/>
                  </a:lnTo>
                  <a:lnTo>
                    <a:pt x="42" y="24"/>
                  </a:lnTo>
                  <a:lnTo>
                    <a:pt x="44" y="24"/>
                  </a:lnTo>
                  <a:lnTo>
                    <a:pt x="46" y="25"/>
                  </a:lnTo>
                  <a:lnTo>
                    <a:pt x="48" y="26"/>
                  </a:lnTo>
                  <a:lnTo>
                    <a:pt x="50" y="27"/>
                  </a:lnTo>
                  <a:lnTo>
                    <a:pt x="52" y="28"/>
                  </a:lnTo>
                  <a:lnTo>
                    <a:pt x="54" y="29"/>
                  </a:lnTo>
                  <a:lnTo>
                    <a:pt x="56" y="29"/>
                  </a:lnTo>
                  <a:lnTo>
                    <a:pt x="58" y="30"/>
                  </a:lnTo>
                  <a:lnTo>
                    <a:pt x="60" y="31"/>
                  </a:lnTo>
                  <a:lnTo>
                    <a:pt x="62" y="32"/>
                  </a:lnTo>
                  <a:lnTo>
                    <a:pt x="64" y="32"/>
                  </a:lnTo>
                  <a:lnTo>
                    <a:pt x="66" y="33"/>
                  </a:lnTo>
                  <a:lnTo>
                    <a:pt x="68" y="34"/>
                  </a:lnTo>
                  <a:lnTo>
                    <a:pt x="70" y="34"/>
                  </a:lnTo>
                  <a:lnTo>
                    <a:pt x="72" y="35"/>
                  </a:lnTo>
                  <a:lnTo>
                    <a:pt x="74" y="36"/>
                  </a:lnTo>
                  <a:lnTo>
                    <a:pt x="76" y="37"/>
                  </a:lnTo>
                  <a:lnTo>
                    <a:pt x="78" y="37"/>
                  </a:lnTo>
                  <a:lnTo>
                    <a:pt x="80" y="38"/>
                  </a:lnTo>
                  <a:lnTo>
                    <a:pt x="82" y="39"/>
                  </a:lnTo>
                  <a:lnTo>
                    <a:pt x="84" y="39"/>
                  </a:lnTo>
                  <a:lnTo>
                    <a:pt x="86" y="40"/>
                  </a:lnTo>
                  <a:lnTo>
                    <a:pt x="88" y="41"/>
                  </a:lnTo>
                  <a:lnTo>
                    <a:pt x="90" y="41"/>
                  </a:lnTo>
                  <a:lnTo>
                    <a:pt x="92" y="42"/>
                  </a:lnTo>
                  <a:lnTo>
                    <a:pt x="94" y="42"/>
                  </a:lnTo>
                  <a:lnTo>
                    <a:pt x="96" y="43"/>
                  </a:lnTo>
                  <a:lnTo>
                    <a:pt x="98" y="44"/>
                  </a:lnTo>
                  <a:lnTo>
                    <a:pt x="100" y="44"/>
                  </a:lnTo>
                  <a:lnTo>
                    <a:pt x="102" y="45"/>
                  </a:lnTo>
                  <a:lnTo>
                    <a:pt x="104" y="45"/>
                  </a:lnTo>
                  <a:lnTo>
                    <a:pt x="106" y="46"/>
                  </a:lnTo>
                  <a:lnTo>
                    <a:pt x="108" y="47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16" y="49"/>
                  </a:lnTo>
                  <a:lnTo>
                    <a:pt x="118" y="50"/>
                  </a:lnTo>
                  <a:lnTo>
                    <a:pt x="120" y="50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2"/>
                  </a:lnTo>
                  <a:lnTo>
                    <a:pt x="128" y="52"/>
                  </a:lnTo>
                  <a:lnTo>
                    <a:pt x="130" y="53"/>
                  </a:lnTo>
                  <a:lnTo>
                    <a:pt x="132" y="53"/>
                  </a:lnTo>
                  <a:lnTo>
                    <a:pt x="134" y="54"/>
                  </a:lnTo>
                  <a:lnTo>
                    <a:pt x="136" y="54"/>
                  </a:lnTo>
                  <a:lnTo>
                    <a:pt x="138" y="55"/>
                  </a:lnTo>
                  <a:lnTo>
                    <a:pt x="140" y="56"/>
                  </a:lnTo>
                  <a:lnTo>
                    <a:pt x="142" y="56"/>
                  </a:lnTo>
                  <a:lnTo>
                    <a:pt x="144" y="57"/>
                  </a:lnTo>
                  <a:lnTo>
                    <a:pt x="146" y="57"/>
                  </a:lnTo>
                  <a:lnTo>
                    <a:pt x="148" y="58"/>
                  </a:lnTo>
                  <a:lnTo>
                    <a:pt x="150" y="58"/>
                  </a:lnTo>
                  <a:lnTo>
                    <a:pt x="152" y="59"/>
                  </a:lnTo>
                  <a:lnTo>
                    <a:pt x="154" y="59"/>
                  </a:lnTo>
                  <a:lnTo>
                    <a:pt x="156" y="60"/>
                  </a:lnTo>
                  <a:lnTo>
                    <a:pt x="158" y="60"/>
                  </a:lnTo>
                  <a:lnTo>
                    <a:pt x="160" y="61"/>
                  </a:lnTo>
                  <a:lnTo>
                    <a:pt x="162" y="61"/>
                  </a:lnTo>
                  <a:lnTo>
                    <a:pt x="164" y="62"/>
                  </a:lnTo>
                  <a:lnTo>
                    <a:pt x="166" y="62"/>
                  </a:lnTo>
                  <a:lnTo>
                    <a:pt x="168" y="63"/>
                  </a:lnTo>
                  <a:lnTo>
                    <a:pt x="170" y="63"/>
                  </a:lnTo>
                  <a:lnTo>
                    <a:pt x="172" y="64"/>
                  </a:lnTo>
                  <a:lnTo>
                    <a:pt x="174" y="64"/>
                  </a:lnTo>
                  <a:lnTo>
                    <a:pt x="176" y="64"/>
                  </a:lnTo>
                  <a:lnTo>
                    <a:pt x="178" y="65"/>
                  </a:lnTo>
                  <a:lnTo>
                    <a:pt x="180" y="65"/>
                  </a:lnTo>
                  <a:lnTo>
                    <a:pt x="182" y="66"/>
                  </a:lnTo>
                  <a:lnTo>
                    <a:pt x="184" y="66"/>
                  </a:lnTo>
                  <a:lnTo>
                    <a:pt x="186" y="67"/>
                  </a:lnTo>
                  <a:lnTo>
                    <a:pt x="188" y="67"/>
                  </a:lnTo>
                  <a:lnTo>
                    <a:pt x="190" y="68"/>
                  </a:lnTo>
                  <a:lnTo>
                    <a:pt x="192" y="68"/>
                  </a:lnTo>
                  <a:lnTo>
                    <a:pt x="194" y="69"/>
                  </a:lnTo>
                  <a:lnTo>
                    <a:pt x="196" y="69"/>
                  </a:lnTo>
                  <a:lnTo>
                    <a:pt x="198" y="70"/>
                  </a:lnTo>
                  <a:lnTo>
                    <a:pt x="200" y="70"/>
                  </a:lnTo>
                  <a:lnTo>
                    <a:pt x="202" y="70"/>
                  </a:lnTo>
                  <a:lnTo>
                    <a:pt x="204" y="71"/>
                  </a:lnTo>
                  <a:lnTo>
                    <a:pt x="206" y="71"/>
                  </a:lnTo>
                  <a:lnTo>
                    <a:pt x="208" y="72"/>
                  </a:lnTo>
                  <a:lnTo>
                    <a:pt x="210" y="72"/>
                  </a:lnTo>
                  <a:lnTo>
                    <a:pt x="212" y="73"/>
                  </a:lnTo>
                  <a:lnTo>
                    <a:pt x="214" y="73"/>
                  </a:lnTo>
                  <a:lnTo>
                    <a:pt x="216" y="73"/>
                  </a:lnTo>
                  <a:lnTo>
                    <a:pt x="218" y="74"/>
                  </a:lnTo>
                  <a:lnTo>
                    <a:pt x="220" y="74"/>
                  </a:lnTo>
                  <a:lnTo>
                    <a:pt x="222" y="75"/>
                  </a:lnTo>
                  <a:lnTo>
                    <a:pt x="224" y="75"/>
                  </a:lnTo>
                  <a:lnTo>
                    <a:pt x="226" y="76"/>
                  </a:lnTo>
                  <a:lnTo>
                    <a:pt x="228" y="76"/>
                  </a:lnTo>
                  <a:lnTo>
                    <a:pt x="230" y="76"/>
                  </a:lnTo>
                  <a:lnTo>
                    <a:pt x="232" y="77"/>
                  </a:lnTo>
                  <a:lnTo>
                    <a:pt x="234" y="77"/>
                  </a:lnTo>
                  <a:lnTo>
                    <a:pt x="236" y="78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42" y="79"/>
                  </a:lnTo>
                  <a:lnTo>
                    <a:pt x="244" y="79"/>
                  </a:lnTo>
                  <a:lnTo>
                    <a:pt x="246" y="80"/>
                  </a:lnTo>
                  <a:lnTo>
                    <a:pt x="248" y="80"/>
                  </a:lnTo>
                  <a:lnTo>
                    <a:pt x="250" y="80"/>
                  </a:lnTo>
                  <a:lnTo>
                    <a:pt x="252" y="81"/>
                  </a:lnTo>
                  <a:lnTo>
                    <a:pt x="254" y="81"/>
                  </a:lnTo>
                  <a:lnTo>
                    <a:pt x="256" y="82"/>
                  </a:lnTo>
                  <a:lnTo>
                    <a:pt x="258" y="82"/>
                  </a:lnTo>
                  <a:lnTo>
                    <a:pt x="260" y="82"/>
                  </a:lnTo>
                  <a:lnTo>
                    <a:pt x="262" y="83"/>
                  </a:lnTo>
                  <a:lnTo>
                    <a:pt x="264" y="83"/>
                  </a:lnTo>
                  <a:lnTo>
                    <a:pt x="266" y="84"/>
                  </a:lnTo>
                  <a:lnTo>
                    <a:pt x="268" y="84"/>
                  </a:lnTo>
                  <a:lnTo>
                    <a:pt x="270" y="84"/>
                  </a:lnTo>
                  <a:lnTo>
                    <a:pt x="272" y="85"/>
                  </a:lnTo>
                  <a:lnTo>
                    <a:pt x="274" y="85"/>
                  </a:lnTo>
                  <a:lnTo>
                    <a:pt x="276" y="86"/>
                  </a:lnTo>
                  <a:lnTo>
                    <a:pt x="278" y="86"/>
                  </a:lnTo>
                  <a:lnTo>
                    <a:pt x="280" y="86"/>
                  </a:lnTo>
                  <a:lnTo>
                    <a:pt x="282" y="87"/>
                  </a:lnTo>
                  <a:lnTo>
                    <a:pt x="284" y="87"/>
                  </a:lnTo>
                  <a:lnTo>
                    <a:pt x="286" y="87"/>
                  </a:lnTo>
                  <a:lnTo>
                    <a:pt x="288" y="88"/>
                  </a:lnTo>
                  <a:lnTo>
                    <a:pt x="290" y="88"/>
                  </a:lnTo>
                  <a:lnTo>
                    <a:pt x="292" y="89"/>
                  </a:lnTo>
                  <a:lnTo>
                    <a:pt x="294" y="89"/>
                  </a:lnTo>
                  <a:lnTo>
                    <a:pt x="296" y="89"/>
                  </a:lnTo>
                  <a:lnTo>
                    <a:pt x="298" y="90"/>
                  </a:lnTo>
                  <a:lnTo>
                    <a:pt x="300" y="90"/>
                  </a:lnTo>
                  <a:lnTo>
                    <a:pt x="302" y="90"/>
                  </a:lnTo>
                  <a:lnTo>
                    <a:pt x="304" y="91"/>
                  </a:lnTo>
                  <a:lnTo>
                    <a:pt x="306" y="91"/>
                  </a:lnTo>
                  <a:lnTo>
                    <a:pt x="308" y="92"/>
                  </a:lnTo>
                  <a:lnTo>
                    <a:pt x="310" y="92"/>
                  </a:lnTo>
                  <a:lnTo>
                    <a:pt x="312" y="92"/>
                  </a:lnTo>
                  <a:lnTo>
                    <a:pt x="314" y="93"/>
                  </a:lnTo>
                  <a:lnTo>
                    <a:pt x="316" y="93"/>
                  </a:lnTo>
                  <a:lnTo>
                    <a:pt x="318" y="93"/>
                  </a:lnTo>
                  <a:lnTo>
                    <a:pt x="320" y="94"/>
                  </a:lnTo>
                  <a:lnTo>
                    <a:pt x="322" y="94"/>
                  </a:lnTo>
                  <a:lnTo>
                    <a:pt x="324" y="94"/>
                  </a:lnTo>
                  <a:lnTo>
                    <a:pt x="326" y="95"/>
                  </a:lnTo>
                  <a:lnTo>
                    <a:pt x="328" y="95"/>
                  </a:lnTo>
                  <a:lnTo>
                    <a:pt x="330" y="95"/>
                  </a:lnTo>
                  <a:lnTo>
                    <a:pt x="332" y="96"/>
                  </a:lnTo>
                  <a:lnTo>
                    <a:pt x="334" y="96"/>
                  </a:lnTo>
                  <a:lnTo>
                    <a:pt x="336" y="96"/>
                  </a:lnTo>
                  <a:lnTo>
                    <a:pt x="338" y="97"/>
                  </a:lnTo>
                  <a:lnTo>
                    <a:pt x="340" y="97"/>
                  </a:lnTo>
                  <a:lnTo>
                    <a:pt x="342" y="98"/>
                  </a:lnTo>
                  <a:lnTo>
                    <a:pt x="344" y="98"/>
                  </a:lnTo>
                  <a:lnTo>
                    <a:pt x="346" y="98"/>
                  </a:lnTo>
                  <a:lnTo>
                    <a:pt x="348" y="99"/>
                  </a:lnTo>
                  <a:lnTo>
                    <a:pt x="350" y="99"/>
                  </a:lnTo>
                  <a:lnTo>
                    <a:pt x="352" y="99"/>
                  </a:lnTo>
                  <a:lnTo>
                    <a:pt x="354" y="100"/>
                  </a:lnTo>
                  <a:lnTo>
                    <a:pt x="356" y="100"/>
                  </a:lnTo>
                  <a:lnTo>
                    <a:pt x="358" y="100"/>
                  </a:lnTo>
                  <a:lnTo>
                    <a:pt x="360" y="101"/>
                  </a:lnTo>
                  <a:lnTo>
                    <a:pt x="362" y="101"/>
                  </a:lnTo>
                  <a:lnTo>
                    <a:pt x="364" y="101"/>
                  </a:lnTo>
                  <a:lnTo>
                    <a:pt x="366" y="102"/>
                  </a:lnTo>
                  <a:lnTo>
                    <a:pt x="368" y="102"/>
                  </a:lnTo>
                  <a:lnTo>
                    <a:pt x="370" y="102"/>
                  </a:lnTo>
                  <a:lnTo>
                    <a:pt x="372" y="103"/>
                  </a:lnTo>
                  <a:lnTo>
                    <a:pt x="374" y="103"/>
                  </a:lnTo>
                  <a:lnTo>
                    <a:pt x="376" y="103"/>
                  </a:lnTo>
                  <a:lnTo>
                    <a:pt x="378" y="104"/>
                  </a:lnTo>
                  <a:lnTo>
                    <a:pt x="380" y="104"/>
                  </a:lnTo>
                  <a:lnTo>
                    <a:pt x="382" y="104"/>
                  </a:lnTo>
                  <a:lnTo>
                    <a:pt x="384" y="105"/>
                  </a:lnTo>
                  <a:lnTo>
                    <a:pt x="386" y="105"/>
                  </a:lnTo>
                  <a:lnTo>
                    <a:pt x="388" y="105"/>
                  </a:lnTo>
                  <a:lnTo>
                    <a:pt x="390" y="106"/>
                  </a:lnTo>
                  <a:lnTo>
                    <a:pt x="392" y="106"/>
                  </a:lnTo>
                  <a:lnTo>
                    <a:pt x="394" y="106"/>
                  </a:lnTo>
                  <a:lnTo>
                    <a:pt x="396" y="107"/>
                  </a:lnTo>
                  <a:lnTo>
                    <a:pt x="398" y="107"/>
                  </a:lnTo>
                  <a:lnTo>
                    <a:pt x="400" y="107"/>
                  </a:lnTo>
                  <a:lnTo>
                    <a:pt x="402" y="107"/>
                  </a:lnTo>
                  <a:lnTo>
                    <a:pt x="404" y="108"/>
                  </a:lnTo>
                  <a:lnTo>
                    <a:pt x="406" y="108"/>
                  </a:lnTo>
                  <a:lnTo>
                    <a:pt x="408" y="108"/>
                  </a:lnTo>
                  <a:lnTo>
                    <a:pt x="410" y="109"/>
                  </a:lnTo>
                  <a:lnTo>
                    <a:pt x="412" y="109"/>
                  </a:lnTo>
                  <a:lnTo>
                    <a:pt x="414" y="109"/>
                  </a:lnTo>
                  <a:lnTo>
                    <a:pt x="416" y="110"/>
                  </a:lnTo>
                  <a:lnTo>
                    <a:pt x="418" y="110"/>
                  </a:lnTo>
                  <a:lnTo>
                    <a:pt x="420" y="110"/>
                  </a:lnTo>
                  <a:lnTo>
                    <a:pt x="422" y="111"/>
                  </a:lnTo>
                  <a:lnTo>
                    <a:pt x="424" y="111"/>
                  </a:lnTo>
                  <a:lnTo>
                    <a:pt x="426" y="111"/>
                  </a:lnTo>
                  <a:lnTo>
                    <a:pt x="428" y="112"/>
                  </a:lnTo>
                  <a:lnTo>
                    <a:pt x="430" y="112"/>
                  </a:lnTo>
                  <a:lnTo>
                    <a:pt x="432" y="112"/>
                  </a:lnTo>
                  <a:lnTo>
                    <a:pt x="434" y="112"/>
                  </a:lnTo>
                  <a:lnTo>
                    <a:pt x="436" y="113"/>
                  </a:lnTo>
                  <a:lnTo>
                    <a:pt x="438" y="113"/>
                  </a:lnTo>
                  <a:lnTo>
                    <a:pt x="440" y="113"/>
                  </a:lnTo>
                  <a:lnTo>
                    <a:pt x="442" y="114"/>
                  </a:lnTo>
                  <a:lnTo>
                    <a:pt x="444" y="114"/>
                  </a:lnTo>
                  <a:lnTo>
                    <a:pt x="446" y="114"/>
                  </a:lnTo>
                  <a:lnTo>
                    <a:pt x="448" y="115"/>
                  </a:lnTo>
                  <a:lnTo>
                    <a:pt x="450" y="115"/>
                  </a:lnTo>
                  <a:lnTo>
                    <a:pt x="452" y="115"/>
                  </a:lnTo>
                  <a:lnTo>
                    <a:pt x="454" y="116"/>
                  </a:lnTo>
                  <a:lnTo>
                    <a:pt x="456" y="116"/>
                  </a:lnTo>
                  <a:lnTo>
                    <a:pt x="458" y="116"/>
                  </a:lnTo>
                  <a:lnTo>
                    <a:pt x="460" y="116"/>
                  </a:lnTo>
                  <a:lnTo>
                    <a:pt x="462" y="117"/>
                  </a:lnTo>
                  <a:lnTo>
                    <a:pt x="464" y="117"/>
                  </a:lnTo>
                  <a:lnTo>
                    <a:pt x="466" y="117"/>
                  </a:lnTo>
                  <a:lnTo>
                    <a:pt x="468" y="118"/>
                  </a:lnTo>
                  <a:lnTo>
                    <a:pt x="470" y="118"/>
                  </a:lnTo>
                  <a:lnTo>
                    <a:pt x="472" y="118"/>
                  </a:lnTo>
                  <a:lnTo>
                    <a:pt x="474" y="119"/>
                  </a:lnTo>
                  <a:lnTo>
                    <a:pt x="476" y="119"/>
                  </a:lnTo>
                  <a:lnTo>
                    <a:pt x="478" y="119"/>
                  </a:lnTo>
                  <a:lnTo>
                    <a:pt x="480" y="119"/>
                  </a:lnTo>
                  <a:lnTo>
                    <a:pt x="482" y="120"/>
                  </a:lnTo>
                  <a:lnTo>
                    <a:pt x="484" y="120"/>
                  </a:lnTo>
                  <a:lnTo>
                    <a:pt x="486" y="120"/>
                  </a:lnTo>
                  <a:lnTo>
                    <a:pt x="488" y="121"/>
                  </a:lnTo>
                  <a:lnTo>
                    <a:pt x="490" y="121"/>
                  </a:lnTo>
                  <a:lnTo>
                    <a:pt x="492" y="121"/>
                  </a:lnTo>
                  <a:lnTo>
                    <a:pt x="494" y="121"/>
                  </a:lnTo>
                  <a:lnTo>
                    <a:pt x="496" y="122"/>
                  </a:lnTo>
                  <a:lnTo>
                    <a:pt x="498" y="122"/>
                  </a:lnTo>
                  <a:lnTo>
                    <a:pt x="500" y="122"/>
                  </a:lnTo>
                  <a:lnTo>
                    <a:pt x="502" y="123"/>
                  </a:lnTo>
                  <a:lnTo>
                    <a:pt x="504" y="123"/>
                  </a:lnTo>
                  <a:lnTo>
                    <a:pt x="506" y="123"/>
                  </a:lnTo>
                  <a:lnTo>
                    <a:pt x="508" y="123"/>
                  </a:lnTo>
                  <a:lnTo>
                    <a:pt x="510" y="124"/>
                  </a:lnTo>
                  <a:lnTo>
                    <a:pt x="512" y="124"/>
                  </a:lnTo>
                  <a:lnTo>
                    <a:pt x="514" y="124"/>
                  </a:lnTo>
                  <a:lnTo>
                    <a:pt x="516" y="125"/>
                  </a:lnTo>
                  <a:lnTo>
                    <a:pt x="518" y="125"/>
                  </a:lnTo>
                  <a:lnTo>
                    <a:pt x="520" y="125"/>
                  </a:lnTo>
                  <a:lnTo>
                    <a:pt x="522" y="125"/>
                  </a:lnTo>
                  <a:lnTo>
                    <a:pt x="524" y="126"/>
                  </a:lnTo>
                  <a:lnTo>
                    <a:pt x="526" y="126"/>
                  </a:lnTo>
                  <a:lnTo>
                    <a:pt x="528" y="126"/>
                  </a:lnTo>
                  <a:lnTo>
                    <a:pt x="530" y="127"/>
                  </a:lnTo>
                  <a:lnTo>
                    <a:pt x="532" y="127"/>
                  </a:lnTo>
                  <a:lnTo>
                    <a:pt x="534" y="127"/>
                  </a:lnTo>
                  <a:lnTo>
                    <a:pt x="536" y="127"/>
                  </a:lnTo>
                  <a:lnTo>
                    <a:pt x="538" y="128"/>
                  </a:lnTo>
                  <a:lnTo>
                    <a:pt x="540" y="128"/>
                  </a:lnTo>
                  <a:lnTo>
                    <a:pt x="542" y="128"/>
                  </a:lnTo>
                  <a:lnTo>
                    <a:pt x="544" y="128"/>
                  </a:lnTo>
                  <a:lnTo>
                    <a:pt x="546" y="129"/>
                  </a:lnTo>
                  <a:lnTo>
                    <a:pt x="548" y="129"/>
                  </a:lnTo>
                  <a:lnTo>
                    <a:pt x="550" y="129"/>
                  </a:lnTo>
                  <a:lnTo>
                    <a:pt x="552" y="130"/>
                  </a:lnTo>
                  <a:lnTo>
                    <a:pt x="554" y="130"/>
                  </a:lnTo>
                  <a:lnTo>
                    <a:pt x="556" y="130"/>
                  </a:lnTo>
                  <a:lnTo>
                    <a:pt x="558" y="130"/>
                  </a:lnTo>
                  <a:lnTo>
                    <a:pt x="560" y="131"/>
                  </a:lnTo>
                  <a:lnTo>
                    <a:pt x="562" y="131"/>
                  </a:lnTo>
                  <a:lnTo>
                    <a:pt x="564" y="131"/>
                  </a:lnTo>
                  <a:lnTo>
                    <a:pt x="566" y="131"/>
                  </a:lnTo>
                  <a:lnTo>
                    <a:pt x="568" y="132"/>
                  </a:lnTo>
                  <a:lnTo>
                    <a:pt x="570" y="132"/>
                  </a:lnTo>
                  <a:lnTo>
                    <a:pt x="572" y="132"/>
                  </a:lnTo>
                  <a:lnTo>
                    <a:pt x="574" y="133"/>
                  </a:lnTo>
                  <a:lnTo>
                    <a:pt x="576" y="133"/>
                  </a:lnTo>
                  <a:lnTo>
                    <a:pt x="578" y="133"/>
                  </a:lnTo>
                  <a:lnTo>
                    <a:pt x="580" y="133"/>
                  </a:lnTo>
                  <a:lnTo>
                    <a:pt x="582" y="134"/>
                  </a:lnTo>
                  <a:lnTo>
                    <a:pt x="584" y="134"/>
                  </a:lnTo>
                  <a:lnTo>
                    <a:pt x="586" y="134"/>
                  </a:lnTo>
                  <a:lnTo>
                    <a:pt x="588" y="134"/>
                  </a:lnTo>
                  <a:lnTo>
                    <a:pt x="590" y="135"/>
                  </a:lnTo>
                  <a:lnTo>
                    <a:pt x="592" y="135"/>
                  </a:lnTo>
                  <a:lnTo>
                    <a:pt x="594" y="135"/>
                  </a:lnTo>
                  <a:lnTo>
                    <a:pt x="596" y="135"/>
                  </a:lnTo>
                  <a:lnTo>
                    <a:pt x="598" y="136"/>
                  </a:lnTo>
                  <a:lnTo>
                    <a:pt x="600" y="136"/>
                  </a:lnTo>
                  <a:lnTo>
                    <a:pt x="602" y="136"/>
                  </a:lnTo>
                  <a:lnTo>
                    <a:pt x="604" y="137"/>
                  </a:lnTo>
                  <a:lnTo>
                    <a:pt x="606" y="137"/>
                  </a:lnTo>
                  <a:lnTo>
                    <a:pt x="608" y="137"/>
                  </a:lnTo>
                  <a:lnTo>
                    <a:pt x="610" y="137"/>
                  </a:lnTo>
                  <a:lnTo>
                    <a:pt x="612" y="138"/>
                  </a:lnTo>
                  <a:lnTo>
                    <a:pt x="614" y="138"/>
                  </a:lnTo>
                  <a:lnTo>
                    <a:pt x="616" y="138"/>
                  </a:lnTo>
                  <a:lnTo>
                    <a:pt x="618" y="138"/>
                  </a:lnTo>
                  <a:lnTo>
                    <a:pt x="620" y="139"/>
                  </a:lnTo>
                  <a:lnTo>
                    <a:pt x="622" y="139"/>
                  </a:lnTo>
                  <a:lnTo>
                    <a:pt x="624" y="139"/>
                  </a:lnTo>
                  <a:lnTo>
                    <a:pt x="626" y="139"/>
                  </a:lnTo>
                  <a:lnTo>
                    <a:pt x="628" y="140"/>
                  </a:lnTo>
                  <a:lnTo>
                    <a:pt x="630" y="140"/>
                  </a:lnTo>
                  <a:lnTo>
                    <a:pt x="632" y="140"/>
                  </a:lnTo>
                  <a:lnTo>
                    <a:pt x="634" y="140"/>
                  </a:lnTo>
                  <a:lnTo>
                    <a:pt x="636" y="141"/>
                  </a:lnTo>
                  <a:lnTo>
                    <a:pt x="638" y="141"/>
                  </a:lnTo>
                  <a:lnTo>
                    <a:pt x="640" y="141"/>
                  </a:lnTo>
                  <a:lnTo>
                    <a:pt x="642" y="141"/>
                  </a:lnTo>
                  <a:lnTo>
                    <a:pt x="644" y="142"/>
                  </a:lnTo>
                  <a:lnTo>
                    <a:pt x="646" y="142"/>
                  </a:lnTo>
                  <a:lnTo>
                    <a:pt x="648" y="142"/>
                  </a:lnTo>
                  <a:lnTo>
                    <a:pt x="650" y="142"/>
                  </a:lnTo>
                  <a:lnTo>
                    <a:pt x="652" y="143"/>
                  </a:lnTo>
                  <a:lnTo>
                    <a:pt x="654" y="143"/>
                  </a:lnTo>
                  <a:lnTo>
                    <a:pt x="656" y="143"/>
                  </a:lnTo>
                  <a:lnTo>
                    <a:pt x="658" y="143"/>
                  </a:lnTo>
                  <a:lnTo>
                    <a:pt x="660" y="144"/>
                  </a:lnTo>
                  <a:lnTo>
                    <a:pt x="662" y="144"/>
                  </a:lnTo>
                  <a:lnTo>
                    <a:pt x="664" y="144"/>
                  </a:lnTo>
                  <a:lnTo>
                    <a:pt x="666" y="144"/>
                  </a:lnTo>
                  <a:lnTo>
                    <a:pt x="668" y="145"/>
                  </a:lnTo>
                  <a:lnTo>
                    <a:pt x="670" y="145"/>
                  </a:lnTo>
                  <a:lnTo>
                    <a:pt x="672" y="145"/>
                  </a:lnTo>
                  <a:lnTo>
                    <a:pt x="674" y="145"/>
                  </a:lnTo>
                  <a:lnTo>
                    <a:pt x="676" y="146"/>
                  </a:lnTo>
                  <a:lnTo>
                    <a:pt x="678" y="146"/>
                  </a:lnTo>
                  <a:lnTo>
                    <a:pt x="680" y="146"/>
                  </a:lnTo>
                  <a:lnTo>
                    <a:pt x="682" y="146"/>
                  </a:lnTo>
                  <a:lnTo>
                    <a:pt x="684" y="147"/>
                  </a:lnTo>
                  <a:lnTo>
                    <a:pt x="686" y="147"/>
                  </a:lnTo>
                  <a:lnTo>
                    <a:pt x="688" y="147"/>
                  </a:lnTo>
                  <a:lnTo>
                    <a:pt x="690" y="147"/>
                  </a:lnTo>
                  <a:lnTo>
                    <a:pt x="692" y="148"/>
                  </a:lnTo>
                  <a:lnTo>
                    <a:pt x="694" y="148"/>
                  </a:lnTo>
                  <a:lnTo>
                    <a:pt x="696" y="148"/>
                  </a:lnTo>
                  <a:lnTo>
                    <a:pt x="698" y="148"/>
                  </a:lnTo>
                  <a:lnTo>
                    <a:pt x="700" y="149"/>
                  </a:lnTo>
                  <a:lnTo>
                    <a:pt x="702" y="149"/>
                  </a:lnTo>
                  <a:lnTo>
                    <a:pt x="704" y="149"/>
                  </a:lnTo>
                  <a:lnTo>
                    <a:pt x="706" y="149"/>
                  </a:lnTo>
                  <a:lnTo>
                    <a:pt x="708" y="150"/>
                  </a:lnTo>
                  <a:lnTo>
                    <a:pt x="710" y="150"/>
                  </a:lnTo>
                  <a:lnTo>
                    <a:pt x="712" y="150"/>
                  </a:lnTo>
                  <a:lnTo>
                    <a:pt x="714" y="150"/>
                  </a:lnTo>
                  <a:lnTo>
                    <a:pt x="716" y="151"/>
                  </a:lnTo>
                  <a:lnTo>
                    <a:pt x="718" y="151"/>
                  </a:lnTo>
                  <a:lnTo>
                    <a:pt x="720" y="151"/>
                  </a:lnTo>
                  <a:lnTo>
                    <a:pt x="722" y="151"/>
                  </a:lnTo>
                  <a:lnTo>
                    <a:pt x="724" y="152"/>
                  </a:lnTo>
                  <a:lnTo>
                    <a:pt x="726" y="152"/>
                  </a:lnTo>
                  <a:lnTo>
                    <a:pt x="728" y="152"/>
                  </a:lnTo>
                  <a:lnTo>
                    <a:pt x="730" y="152"/>
                  </a:lnTo>
                  <a:lnTo>
                    <a:pt x="732" y="153"/>
                  </a:lnTo>
                  <a:lnTo>
                    <a:pt x="734" y="153"/>
                  </a:lnTo>
                  <a:lnTo>
                    <a:pt x="736" y="153"/>
                  </a:lnTo>
                  <a:lnTo>
                    <a:pt x="738" y="153"/>
                  </a:lnTo>
                  <a:lnTo>
                    <a:pt x="740" y="153"/>
                  </a:lnTo>
                  <a:lnTo>
                    <a:pt x="742" y="154"/>
                  </a:lnTo>
                  <a:lnTo>
                    <a:pt x="744" y="154"/>
                  </a:lnTo>
                  <a:lnTo>
                    <a:pt x="746" y="154"/>
                  </a:lnTo>
                  <a:lnTo>
                    <a:pt x="748" y="154"/>
                  </a:lnTo>
                  <a:lnTo>
                    <a:pt x="750" y="155"/>
                  </a:lnTo>
                  <a:lnTo>
                    <a:pt x="752" y="155"/>
                  </a:lnTo>
                  <a:lnTo>
                    <a:pt x="754" y="155"/>
                  </a:lnTo>
                  <a:lnTo>
                    <a:pt x="756" y="155"/>
                  </a:lnTo>
                  <a:lnTo>
                    <a:pt x="758" y="156"/>
                  </a:lnTo>
                  <a:lnTo>
                    <a:pt x="760" y="156"/>
                  </a:lnTo>
                  <a:lnTo>
                    <a:pt x="762" y="156"/>
                  </a:lnTo>
                  <a:lnTo>
                    <a:pt x="764" y="156"/>
                  </a:lnTo>
                  <a:lnTo>
                    <a:pt x="766" y="157"/>
                  </a:lnTo>
                  <a:lnTo>
                    <a:pt x="768" y="157"/>
                  </a:lnTo>
                  <a:lnTo>
                    <a:pt x="770" y="157"/>
                  </a:lnTo>
                  <a:lnTo>
                    <a:pt x="772" y="157"/>
                  </a:lnTo>
                  <a:lnTo>
                    <a:pt x="774" y="157"/>
                  </a:lnTo>
                  <a:lnTo>
                    <a:pt x="776" y="158"/>
                  </a:lnTo>
                  <a:lnTo>
                    <a:pt x="778" y="158"/>
                  </a:lnTo>
                  <a:lnTo>
                    <a:pt x="780" y="158"/>
                  </a:lnTo>
                  <a:lnTo>
                    <a:pt x="782" y="158"/>
                  </a:lnTo>
                  <a:lnTo>
                    <a:pt x="784" y="159"/>
                  </a:lnTo>
                  <a:lnTo>
                    <a:pt x="786" y="159"/>
                  </a:lnTo>
                  <a:lnTo>
                    <a:pt x="788" y="159"/>
                  </a:lnTo>
                  <a:lnTo>
                    <a:pt x="790" y="159"/>
                  </a:lnTo>
                  <a:lnTo>
                    <a:pt x="792" y="160"/>
                  </a:lnTo>
                  <a:lnTo>
                    <a:pt x="794" y="160"/>
                  </a:lnTo>
                  <a:lnTo>
                    <a:pt x="796" y="160"/>
                  </a:lnTo>
                  <a:lnTo>
                    <a:pt x="797" y="160"/>
                  </a:lnTo>
                </a:path>
              </a:pathLst>
            </a:custGeom>
            <a:noFill/>
            <a:ln w="31750">
              <a:solidFill>
                <a:schemeClr val="accent1">
                  <a:lumMod val="75000"/>
                </a:schemeClr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</a:endParaRPr>
            </a:p>
          </p:txBody>
        </p:sp>
      </p:grpSp>
      <p:sp>
        <p:nvSpPr>
          <p:cNvPr id="837" name="TextBox 290"/>
          <p:cNvSpPr txBox="1">
            <a:spLocks noChangeArrowheads="1"/>
          </p:cNvSpPr>
          <p:nvPr/>
        </p:nvSpPr>
        <p:spPr bwMode="auto">
          <a:xfrm>
            <a:off x="4681538" y="6211888"/>
            <a:ext cx="1704975" cy="646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b="1" dirty="0">
                <a:latin typeface="Century Schoolbook" pitchFamily="18" charset="0"/>
              </a:rPr>
              <a:t>Extraneous </a:t>
            </a:r>
          </a:p>
          <a:p>
            <a:pPr algn="ctr"/>
            <a:r>
              <a:rPr lang="en-CA" b="1" dirty="0">
                <a:latin typeface="Century Schoolbook" pitchFamily="18" charset="0"/>
              </a:rPr>
              <a:t>Root</a:t>
            </a:r>
          </a:p>
        </p:txBody>
      </p:sp>
      <p:sp>
        <p:nvSpPr>
          <p:cNvPr id="838" name="Oval 837"/>
          <p:cNvSpPr/>
          <p:nvPr/>
        </p:nvSpPr>
        <p:spPr>
          <a:xfrm>
            <a:off x="5029200" y="5421313"/>
            <a:ext cx="68263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839" name="Straight Arrow Connector 838"/>
          <p:cNvCxnSpPr/>
          <p:nvPr/>
        </p:nvCxnSpPr>
        <p:spPr>
          <a:xfrm rot="16200000" flipV="1">
            <a:off x="4764088" y="5829300"/>
            <a:ext cx="762000" cy="136525"/>
          </a:xfrm>
          <a:prstGeom prst="straightConnector1">
            <a:avLst/>
          </a:prstGeom>
          <a:ln w="7302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0" name="TextBox 839"/>
          <p:cNvSpPr txBox="1">
            <a:spLocks noChangeArrowheads="1"/>
          </p:cNvSpPr>
          <p:nvPr/>
        </p:nvSpPr>
        <p:spPr bwMode="auto">
          <a:xfrm>
            <a:off x="93526" y="3263267"/>
            <a:ext cx="3911648" cy="1015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/>
              <a:t>The ‘Extraneous Root’ is at the </a:t>
            </a:r>
            <a:br>
              <a:rPr lang="en-CA" sz="2000" dirty="0"/>
            </a:br>
            <a:r>
              <a:rPr lang="en-CA" sz="2000" dirty="0"/>
              <a:t>intersection on the bottom side </a:t>
            </a:r>
            <a:br>
              <a:rPr lang="en-CA" sz="2000" dirty="0"/>
            </a:br>
            <a:r>
              <a:rPr lang="en-CA" sz="2000" dirty="0"/>
              <a:t>of the parabola. </a:t>
            </a:r>
          </a:p>
        </p:txBody>
      </p:sp>
      <p:sp>
        <p:nvSpPr>
          <p:cNvPr id="841" name="TextBox 840"/>
          <p:cNvSpPr txBox="1">
            <a:spLocks noChangeArrowheads="1"/>
          </p:cNvSpPr>
          <p:nvPr/>
        </p:nvSpPr>
        <p:spPr bwMode="auto">
          <a:xfrm>
            <a:off x="96545" y="4289499"/>
            <a:ext cx="3986989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/>
              <a:t>It is a root that does not ‘satisfy’</a:t>
            </a:r>
          </a:p>
          <a:p>
            <a:r>
              <a:rPr lang="en-CA" sz="2000" dirty="0"/>
              <a:t>the original equation.</a:t>
            </a:r>
          </a:p>
        </p:txBody>
      </p:sp>
      <p:sp>
        <p:nvSpPr>
          <p:cNvPr id="842" name="TextBox 841"/>
          <p:cNvSpPr txBox="1">
            <a:spLocks noChangeArrowheads="1"/>
          </p:cNvSpPr>
          <p:nvPr/>
        </p:nvSpPr>
        <p:spPr bwMode="auto">
          <a:xfrm>
            <a:off x="97846" y="5212200"/>
            <a:ext cx="3882794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 dirty="0"/>
              <a:t>We don’t want the “Extraneous</a:t>
            </a:r>
            <a:br>
              <a:rPr lang="en-CA" sz="2000" dirty="0"/>
            </a:br>
            <a:r>
              <a:rPr lang="en-CA" sz="2000" dirty="0"/>
              <a:t>Root”</a:t>
            </a:r>
          </a:p>
        </p:txBody>
      </p:sp>
    </p:spTree>
    <p:extLst>
      <p:ext uri="{BB962C8B-B14F-4D97-AF65-F5344CB8AC3E}">
        <p14:creationId xmlns:p14="http://schemas.microsoft.com/office/powerpoint/2010/main" val="347826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75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22" grpId="0" animBg="1"/>
      <p:bldP spid="637" grpId="0"/>
      <p:bldP spid="638" grpId="0"/>
      <p:bldP spid="639" grpId="0"/>
      <p:bldP spid="640" grpId="0"/>
      <p:bldP spid="641" grpId="0"/>
      <p:bldP spid="14" grpId="0" animBg="1"/>
      <p:bldP spid="825" grpId="0" animBg="1"/>
      <p:bldP spid="831" grpId="0" animBg="1"/>
      <p:bldP spid="832" grpId="0" animBg="1"/>
      <p:bldP spid="837" grpId="0" animBg="1"/>
      <p:bldP spid="838" grpId="0" animBg="1"/>
      <p:bldP spid="840" grpId="0" animBg="1"/>
      <p:bldP spid="841" grpId="0" animBg="1"/>
      <p:bldP spid="8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07" y="131516"/>
            <a:ext cx="8229600" cy="447174"/>
          </a:xfrm>
        </p:spPr>
        <p:txBody>
          <a:bodyPr>
            <a:normAutofit fontScale="90000"/>
          </a:bodyPr>
          <a:lstStyle/>
          <a:p>
            <a:pPr algn="l"/>
            <a:r>
              <a:rPr lang="en-CA" sz="3200" dirty="0"/>
              <a:t>Ex: Solve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030217"/>
              </p:ext>
            </p:extLst>
          </p:nvPr>
        </p:nvGraphicFramePr>
        <p:xfrm>
          <a:off x="253974" y="730808"/>
          <a:ext cx="2832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32100" imgH="495300" progId="Equation.DSMT4">
                  <p:embed/>
                </p:oleObj>
              </mc:Choice>
              <mc:Fallback>
                <p:oleObj name="Equation" r:id="rId3" imgW="2832100" imgH="4953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74" y="730808"/>
                        <a:ext cx="2832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897710"/>
              </p:ext>
            </p:extLst>
          </p:nvPr>
        </p:nvGraphicFramePr>
        <p:xfrm>
          <a:off x="5039526" y="705408"/>
          <a:ext cx="3111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11500" imgH="546100" progId="Equation.DSMT4">
                  <p:embed/>
                </p:oleObj>
              </mc:Choice>
              <mc:Fallback>
                <p:oleObj name="Equation" r:id="rId5" imgW="3111500" imgH="5461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526" y="705408"/>
                        <a:ext cx="3111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371207"/>
              </p:ext>
            </p:extLst>
          </p:nvPr>
        </p:nvGraphicFramePr>
        <p:xfrm>
          <a:off x="1055069" y="1262950"/>
          <a:ext cx="218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400" imgH="444500" progId="Equation.DSMT4">
                  <p:embed/>
                </p:oleObj>
              </mc:Choice>
              <mc:Fallback>
                <p:oleObj name="Equation" r:id="rId7" imgW="2184400" imgH="444500" progId="Equation.DSMT4">
                  <p:embed/>
                  <p:pic>
                    <p:nvPicPr>
                      <p:cNvPr id="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069" y="1262950"/>
                        <a:ext cx="2184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991182"/>
              </p:ext>
            </p:extLst>
          </p:nvPr>
        </p:nvGraphicFramePr>
        <p:xfrm>
          <a:off x="615264" y="1828629"/>
          <a:ext cx="2984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84500" imgH="723900" progId="Equation.DSMT4">
                  <p:embed/>
                </p:oleObj>
              </mc:Choice>
              <mc:Fallback>
                <p:oleObj name="Equation" r:id="rId9" imgW="2984500" imgH="72390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64" y="1828629"/>
                        <a:ext cx="29845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477439"/>
              </p:ext>
            </p:extLst>
          </p:nvPr>
        </p:nvGraphicFramePr>
        <p:xfrm>
          <a:off x="1302066" y="2562394"/>
          <a:ext cx="285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857500" imgH="381000" progId="Equation.DSMT4">
                  <p:embed/>
                </p:oleObj>
              </mc:Choice>
              <mc:Fallback>
                <p:oleObj name="Equation" r:id="rId11" imgW="2857500" imgH="381000" progId="Equation.DSMT4">
                  <p:embed/>
                  <p:pic>
                    <p:nvPicPr>
                      <p:cNvPr id="2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2066" y="2562394"/>
                        <a:ext cx="2857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596271"/>
              </p:ext>
            </p:extLst>
          </p:nvPr>
        </p:nvGraphicFramePr>
        <p:xfrm>
          <a:off x="1983811" y="3099393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324100" imgH="381000" progId="Equation.DSMT4">
                  <p:embed/>
                </p:oleObj>
              </mc:Choice>
              <mc:Fallback>
                <p:oleObj name="Equation" r:id="rId13" imgW="2324100" imgH="381000" progId="Equation.DSMT4">
                  <p:embed/>
                  <p:pic>
                    <p:nvPicPr>
                      <p:cNvPr id="2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811" y="3099393"/>
                        <a:ext cx="2324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857582"/>
              </p:ext>
            </p:extLst>
          </p:nvPr>
        </p:nvGraphicFramePr>
        <p:xfrm>
          <a:off x="1983811" y="3572676"/>
          <a:ext cx="248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89200" imgH="482600" progId="Equation.DSMT4">
                  <p:embed/>
                </p:oleObj>
              </mc:Choice>
              <mc:Fallback>
                <p:oleObj name="Equation" r:id="rId15" imgW="2489200" imgH="482600" progId="Equation.DSMT4">
                  <p:embed/>
                  <p:pic>
                    <p:nvPicPr>
                      <p:cNvPr id="3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811" y="3572676"/>
                        <a:ext cx="2489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232839"/>
              </p:ext>
            </p:extLst>
          </p:nvPr>
        </p:nvGraphicFramePr>
        <p:xfrm>
          <a:off x="2071940" y="4132271"/>
          <a:ext cx="736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280" imgH="317362" progId="Equation.DSMT4">
                  <p:embed/>
                </p:oleObj>
              </mc:Choice>
              <mc:Fallback>
                <p:oleObj name="Equation" r:id="rId17" imgW="736280" imgH="317362" progId="Equation.DSMT4">
                  <p:embed/>
                  <p:pic>
                    <p:nvPicPr>
                      <p:cNvPr id="3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940" y="4132271"/>
                        <a:ext cx="736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919574"/>
              </p:ext>
            </p:extLst>
          </p:nvPr>
        </p:nvGraphicFramePr>
        <p:xfrm>
          <a:off x="3058283" y="4129458"/>
          <a:ext cx="142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22400" imgH="393700" progId="Equation.DSMT4">
                  <p:embed/>
                </p:oleObj>
              </mc:Choice>
              <mc:Fallback>
                <p:oleObj name="Equation" r:id="rId19" imgW="1422400" imgH="393700" progId="Equation.DSMT4">
                  <p:embed/>
                  <p:pic>
                    <p:nvPicPr>
                      <p:cNvPr id="3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8283" y="4129458"/>
                        <a:ext cx="1422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948164"/>
              </p:ext>
            </p:extLst>
          </p:nvPr>
        </p:nvGraphicFramePr>
        <p:xfrm>
          <a:off x="242901" y="4653072"/>
          <a:ext cx="1646238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866600" imgH="317160" progId="Equation.DSMT4">
                  <p:embed/>
                </p:oleObj>
              </mc:Choice>
              <mc:Fallback>
                <p:oleObj name="Equation" r:id="rId21" imgW="1866600" imgH="31716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01" y="4653072"/>
                        <a:ext cx="1646238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697697"/>
              </p:ext>
            </p:extLst>
          </p:nvPr>
        </p:nvGraphicFramePr>
        <p:xfrm>
          <a:off x="733891" y="4983172"/>
          <a:ext cx="2160383" cy="52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51100" imgH="596900" progId="Equation.DSMT4">
                  <p:embed/>
                </p:oleObj>
              </mc:Choice>
              <mc:Fallback>
                <p:oleObj name="Equation" r:id="rId23" imgW="2451100" imgH="596900" progId="Equation.DSMT4">
                  <p:embed/>
                  <p:pic>
                    <p:nvPicPr>
                      <p:cNvPr id="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891" y="4983172"/>
                        <a:ext cx="2160383" cy="52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770444"/>
              </p:ext>
            </p:extLst>
          </p:nvPr>
        </p:nvGraphicFramePr>
        <p:xfrm>
          <a:off x="902234" y="5491841"/>
          <a:ext cx="1925315" cy="39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84400" imgH="444500" progId="Equation.DSMT4">
                  <p:embed/>
                </p:oleObj>
              </mc:Choice>
              <mc:Fallback>
                <p:oleObj name="Equation" r:id="rId25" imgW="2184400" imgH="444500" progId="Equation.DSMT4">
                  <p:embed/>
                  <p:pic>
                    <p:nvPicPr>
                      <p:cNvPr id="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4" y="5491841"/>
                        <a:ext cx="1925315" cy="391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918387"/>
              </p:ext>
            </p:extLst>
          </p:nvPr>
        </p:nvGraphicFramePr>
        <p:xfrm>
          <a:off x="1349981" y="5940274"/>
          <a:ext cx="1477568" cy="39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75673" imgH="444307" progId="Equation.DSMT4">
                  <p:embed/>
                </p:oleObj>
              </mc:Choice>
              <mc:Fallback>
                <p:oleObj name="Equation" r:id="rId27" imgW="1675673" imgH="444307" progId="Equation.DSMT4">
                  <p:embed/>
                  <p:pic>
                    <p:nvPicPr>
                      <p:cNvPr id="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981" y="5940274"/>
                        <a:ext cx="1477568" cy="391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525272"/>
              </p:ext>
            </p:extLst>
          </p:nvPr>
        </p:nvGraphicFramePr>
        <p:xfrm>
          <a:off x="1752954" y="6420779"/>
          <a:ext cx="1074595" cy="279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18671" imgH="317362" progId="Equation.DSMT4">
                  <p:embed/>
                </p:oleObj>
              </mc:Choice>
              <mc:Fallback>
                <p:oleObj name="Equation" r:id="rId29" imgW="1218671" imgH="317362" progId="Equation.DSMT4">
                  <p:embed/>
                  <p:pic>
                    <p:nvPicPr>
                      <p:cNvPr id="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954" y="6420779"/>
                        <a:ext cx="1074595" cy="279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401174"/>
              </p:ext>
            </p:extLst>
          </p:nvPr>
        </p:nvGraphicFramePr>
        <p:xfrm>
          <a:off x="3800331" y="4647094"/>
          <a:ext cx="660428" cy="279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48975" imgH="317362" progId="Equation.DSMT4">
                  <p:embed/>
                </p:oleObj>
              </mc:Choice>
              <mc:Fallback>
                <p:oleObj name="Equation" r:id="rId31" imgW="748975" imgH="317362" progId="Equation.DSMT4">
                  <p:embed/>
                  <p:pic>
                    <p:nvPicPr>
                      <p:cNvPr id="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331" y="4647094"/>
                        <a:ext cx="660428" cy="279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963368"/>
              </p:ext>
            </p:extLst>
          </p:nvPr>
        </p:nvGraphicFramePr>
        <p:xfrm>
          <a:off x="3665063" y="4984310"/>
          <a:ext cx="2182770" cy="52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76500" imgH="596900" progId="Equation.DSMT4">
                  <p:embed/>
                </p:oleObj>
              </mc:Choice>
              <mc:Fallback>
                <p:oleObj name="Equation" r:id="rId33" imgW="2476500" imgH="596900" progId="Equation.DSMT4">
                  <p:embed/>
                  <p:pic>
                    <p:nvPicPr>
                      <p:cNvPr id="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063" y="4984310"/>
                        <a:ext cx="2182770" cy="52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606139"/>
              </p:ext>
            </p:extLst>
          </p:nvPr>
        </p:nvGraphicFramePr>
        <p:xfrm>
          <a:off x="4064517" y="5487419"/>
          <a:ext cx="1768604" cy="39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05729" imgH="444307" progId="Equation.DSMT4">
                  <p:embed/>
                </p:oleObj>
              </mc:Choice>
              <mc:Fallback>
                <p:oleObj name="Equation" r:id="rId35" imgW="2005729" imgH="444307" progId="Equation.DSMT4">
                  <p:embed/>
                  <p:pic>
                    <p:nvPicPr>
                      <p:cNvPr id="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517" y="5487419"/>
                        <a:ext cx="1768604" cy="391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773110"/>
              </p:ext>
            </p:extLst>
          </p:nvPr>
        </p:nvGraphicFramePr>
        <p:xfrm>
          <a:off x="4491165" y="5911758"/>
          <a:ext cx="1332050" cy="391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511300" imgH="444500" progId="Equation.DSMT4">
                  <p:embed/>
                </p:oleObj>
              </mc:Choice>
              <mc:Fallback>
                <p:oleObj name="Equation" r:id="rId37" imgW="1511300" imgH="444500" progId="Equation.DSMT4">
                  <p:embed/>
                  <p:pic>
                    <p:nvPicPr>
                      <p:cNvPr id="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165" y="5911758"/>
                        <a:ext cx="1332050" cy="391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500852"/>
              </p:ext>
            </p:extLst>
          </p:nvPr>
        </p:nvGraphicFramePr>
        <p:xfrm>
          <a:off x="4726233" y="6402027"/>
          <a:ext cx="1096982" cy="268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44600" imgH="304800" progId="Equation.DSMT4">
                  <p:embed/>
                </p:oleObj>
              </mc:Choice>
              <mc:Fallback>
                <p:oleObj name="Equation" r:id="rId39" imgW="1244600" imgH="304800" progId="Equation.DSMT4">
                  <p:embed/>
                  <p:pic>
                    <p:nvPicPr>
                      <p:cNvPr id="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233" y="6402027"/>
                        <a:ext cx="1096982" cy="2686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069789" y="4852311"/>
            <a:ext cx="2560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i="1" dirty="0">
                <a:solidFill>
                  <a:srgbClr val="FF0000"/>
                </a:solidFill>
              </a:rPr>
              <a:t>n</a:t>
            </a:r>
            <a:r>
              <a:rPr lang="en-CA" sz="2400" dirty="0">
                <a:solidFill>
                  <a:srgbClr val="FF0000"/>
                </a:solidFill>
              </a:rPr>
              <a:t> = 2 is an </a:t>
            </a:r>
          </a:p>
          <a:p>
            <a:r>
              <a:rPr lang="en-CA" sz="2400" dirty="0">
                <a:solidFill>
                  <a:srgbClr val="FF0000"/>
                </a:solidFill>
              </a:rPr>
              <a:t>Extraneous root.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69790" y="5749709"/>
            <a:ext cx="2628938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2600" dirty="0">
                <a:solidFill>
                  <a:srgbClr val="FF0000"/>
                </a:solidFill>
              </a:rPr>
              <a:t>Therefore, </a:t>
            </a:r>
            <a:r>
              <a:rPr lang="en-CA" sz="2600" i="1" dirty="0">
                <a:solidFill>
                  <a:srgbClr val="FF0000"/>
                </a:solidFill>
              </a:rPr>
              <a:t>n</a:t>
            </a:r>
            <a:r>
              <a:rPr lang="en-CA" sz="2600" dirty="0">
                <a:solidFill>
                  <a:srgbClr val="FF0000"/>
                </a:solidFill>
              </a:rPr>
              <a:t> = 9 is the solution.</a:t>
            </a:r>
          </a:p>
        </p:txBody>
      </p:sp>
      <p:graphicFrame>
        <p:nvGraphicFramePr>
          <p:cNvPr id="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405141"/>
              </p:ext>
            </p:extLst>
          </p:nvPr>
        </p:nvGraphicFramePr>
        <p:xfrm>
          <a:off x="5624853" y="1335761"/>
          <a:ext cx="248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489200" imgH="495300" progId="Equation.DSMT4">
                  <p:embed/>
                </p:oleObj>
              </mc:Choice>
              <mc:Fallback>
                <p:oleObj name="Equation" r:id="rId41" imgW="2489200" imgH="495300" progId="Equation.DSMT4">
                  <p:embed/>
                  <p:pic>
                    <p:nvPicPr>
                      <p:cNvPr id="4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853" y="1335761"/>
                        <a:ext cx="24892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30747"/>
              </p:ext>
            </p:extLst>
          </p:nvPr>
        </p:nvGraphicFramePr>
        <p:xfrm>
          <a:off x="5347259" y="1788559"/>
          <a:ext cx="3017510" cy="733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89300" imgH="800100" progId="Equation.DSMT4">
                  <p:embed/>
                </p:oleObj>
              </mc:Choice>
              <mc:Fallback>
                <p:oleObj name="Equation" r:id="rId43" imgW="3289300" imgH="800100" progId="Equation.DSMT4">
                  <p:embed/>
                  <p:pic>
                    <p:nvPicPr>
                      <p:cNvPr id="4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259" y="1788559"/>
                        <a:ext cx="3017510" cy="7339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860641"/>
              </p:ext>
            </p:extLst>
          </p:nvPr>
        </p:nvGraphicFramePr>
        <p:xfrm>
          <a:off x="5188022" y="2459602"/>
          <a:ext cx="342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429000" imgH="381000" progId="Equation.DSMT4">
                  <p:embed/>
                </p:oleObj>
              </mc:Choice>
              <mc:Fallback>
                <p:oleObj name="Equation" r:id="rId45" imgW="3429000" imgH="381000" progId="Equation.DSMT4">
                  <p:embed/>
                  <p:pic>
                    <p:nvPicPr>
                      <p:cNvPr id="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022" y="2459602"/>
                        <a:ext cx="3429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132233"/>
              </p:ext>
            </p:extLst>
          </p:nvPr>
        </p:nvGraphicFramePr>
        <p:xfrm>
          <a:off x="6013522" y="2940643"/>
          <a:ext cx="1778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77229" imgH="317362" progId="Equation.DSMT4">
                  <p:embed/>
                </p:oleObj>
              </mc:Choice>
              <mc:Fallback>
                <p:oleObj name="Equation" r:id="rId47" imgW="1777229" imgH="317362" progId="Equation.DSMT4">
                  <p:embed/>
                  <p:pic>
                    <p:nvPicPr>
                      <p:cNvPr id="4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522" y="2940643"/>
                        <a:ext cx="1778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768134"/>
              </p:ext>
            </p:extLst>
          </p:nvPr>
        </p:nvGraphicFramePr>
        <p:xfrm>
          <a:off x="5624853" y="3377444"/>
          <a:ext cx="148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85255" imgH="317362" progId="Equation.DSMT4">
                  <p:embed/>
                </p:oleObj>
              </mc:Choice>
              <mc:Fallback>
                <p:oleObj name="Equation" r:id="rId49" imgW="1485255" imgH="317362" progId="Equation.DSMT4">
                  <p:embed/>
                  <p:pic>
                    <p:nvPicPr>
                      <p:cNvPr id="5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853" y="3377444"/>
                        <a:ext cx="1485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444795"/>
              </p:ext>
            </p:extLst>
          </p:nvPr>
        </p:nvGraphicFramePr>
        <p:xfrm>
          <a:off x="5703820" y="3687866"/>
          <a:ext cx="1041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41400" imgH="825500" progId="Equation.DSMT4">
                  <p:embed/>
                </p:oleObj>
              </mc:Choice>
              <mc:Fallback>
                <p:oleObj name="Equation" r:id="rId51" imgW="1041400" imgH="825500" progId="Equation.DSMT4">
                  <p:embed/>
                  <p:pic>
                    <p:nvPicPr>
                      <p:cNvPr id="5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20" y="3687866"/>
                        <a:ext cx="1041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371353" y="4523158"/>
            <a:ext cx="5645426" cy="2334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179634"/>
              </p:ext>
            </p:extLst>
          </p:nvPr>
        </p:nvGraphicFramePr>
        <p:xfrm>
          <a:off x="4027406" y="4877309"/>
          <a:ext cx="44037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486400" imgH="672840" progId="Equation.DSMT4">
                  <p:embed/>
                </p:oleObj>
              </mc:Choice>
              <mc:Fallback>
                <p:oleObj name="Equation" r:id="rId53" imgW="5486400" imgH="672840" progId="Equation.DSMT4">
                  <p:embed/>
                  <p:pic>
                    <p:nvPicPr>
                      <p:cNvPr id="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06" y="4877309"/>
                        <a:ext cx="440372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855094"/>
              </p:ext>
            </p:extLst>
          </p:nvPr>
        </p:nvGraphicFramePr>
        <p:xfrm>
          <a:off x="4965120" y="5458192"/>
          <a:ext cx="3180737" cy="397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556000" imgH="444500" progId="Equation.DSMT4">
                  <p:embed/>
                </p:oleObj>
              </mc:Choice>
              <mc:Fallback>
                <p:oleObj name="Equation" r:id="rId55" imgW="3556000" imgH="444500" progId="Equation.DSMT4">
                  <p:embed/>
                  <p:pic>
                    <p:nvPicPr>
                      <p:cNvPr id="5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120" y="5458192"/>
                        <a:ext cx="3180737" cy="3975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709533"/>
              </p:ext>
            </p:extLst>
          </p:nvPr>
        </p:nvGraphicFramePr>
        <p:xfrm>
          <a:off x="5315589" y="5901812"/>
          <a:ext cx="2898162" cy="420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060700" imgH="444500" progId="Equation.DSMT4">
                  <p:embed/>
                </p:oleObj>
              </mc:Choice>
              <mc:Fallback>
                <p:oleObj name="Equation" r:id="rId57" imgW="3060700" imgH="444500" progId="Equation.DSMT4">
                  <p:embed/>
                  <p:pic>
                    <p:nvPicPr>
                      <p:cNvPr id="5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589" y="5901812"/>
                        <a:ext cx="2898162" cy="4208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79585"/>
              </p:ext>
            </p:extLst>
          </p:nvPr>
        </p:nvGraphicFramePr>
        <p:xfrm>
          <a:off x="5979784" y="6427743"/>
          <a:ext cx="228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286000" imgH="317500" progId="Equation.DSMT4">
                  <p:embed/>
                </p:oleObj>
              </mc:Choice>
              <mc:Fallback>
                <p:oleObj name="Equation" r:id="rId59" imgW="2286000" imgH="317500" progId="Equation.DSMT4">
                  <p:embed/>
                  <p:pic>
                    <p:nvPicPr>
                      <p:cNvPr id="5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784" y="6427743"/>
                        <a:ext cx="2286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252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9CCB-B928-4F6A-B1D6-5C728A59D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29803"/>
          </a:xfrm>
        </p:spPr>
        <p:txBody>
          <a:bodyPr>
            <a:normAutofit fontScale="90000"/>
          </a:bodyPr>
          <a:lstStyle/>
          <a:p>
            <a:r>
              <a:rPr lang="en-CA" dirty="0"/>
              <a:t>What is an Extraneous Root?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A1F2B-7AA9-4E84-BEEB-D56878344A2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2557" y="804441"/>
            <a:ext cx="8484243" cy="4667672"/>
          </a:xfrm>
        </p:spPr>
        <p:txBody>
          <a:bodyPr>
            <a:normAutofit/>
          </a:bodyPr>
          <a:lstStyle/>
          <a:p>
            <a:r>
              <a:rPr lang="en-CA" sz="2100" dirty="0"/>
              <a:t>An extraneous root is an answer that you get when you solve algebraically but does not make both sides of the equal when you plug it back in</a:t>
            </a:r>
          </a:p>
          <a:p>
            <a:r>
              <a:rPr lang="en-CA" sz="2100" dirty="0"/>
              <a:t>Therefore, an extraneous root is not an answer</a:t>
            </a:r>
          </a:p>
          <a:p>
            <a:r>
              <a:rPr lang="en-CA" sz="2100" dirty="0"/>
              <a:t>You get extraneous roots when solving radical functions b/c “squaring” both sides give you solutions “above” and “below” the x-axis</a:t>
            </a:r>
          </a:p>
          <a:p>
            <a:r>
              <a:rPr lang="en-CA" sz="2100" dirty="0"/>
              <a:t>Since your radical function is above </a:t>
            </a:r>
            <a:br>
              <a:rPr lang="en-CA" sz="2100" dirty="0"/>
            </a:br>
            <a:r>
              <a:rPr lang="en-CA" sz="2100" dirty="0"/>
              <a:t>the X-axis, any intersections below </a:t>
            </a:r>
            <a:br>
              <a:rPr lang="en-CA" sz="2100" dirty="0"/>
            </a:br>
            <a:r>
              <a:rPr lang="en-CA" sz="2100" dirty="0"/>
              <a:t>the X-axis would be an extraneous</a:t>
            </a:r>
            <a:br>
              <a:rPr lang="en-CA" sz="2100" dirty="0"/>
            </a:br>
            <a:r>
              <a:rPr lang="en-CA" sz="2100" dirty="0"/>
              <a:t> point</a:t>
            </a:r>
          </a:p>
          <a:p>
            <a:endParaRPr lang="en-CA" sz="2100" dirty="0"/>
          </a:p>
        </p:txBody>
      </p:sp>
      <p:sp>
        <p:nvSpPr>
          <p:cNvPr id="5" name="AutoShape 82">
            <a:extLst>
              <a:ext uri="{FF2B5EF4-FFF2-40B4-BE49-F238E27FC236}">
                <a16:creationId xmlns:a16="http://schemas.microsoft.com/office/drawing/2014/main" id="{DACAF51C-1424-4C9C-A3EF-67B13E2C041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307014" y="3268663"/>
            <a:ext cx="3051175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" name="Rectangle 84">
            <a:extLst>
              <a:ext uri="{FF2B5EF4-FFF2-40B4-BE49-F238E27FC236}">
                <a16:creationId xmlns:a16="http://schemas.microsoft.com/office/drawing/2014/main" id="{28849CE9-BD7A-47AD-B02A-1187672FA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9" y="3275013"/>
            <a:ext cx="3044825" cy="3051175"/>
          </a:xfrm>
          <a:prstGeom prst="rect">
            <a:avLst/>
          </a:prstGeom>
          <a:solidFill>
            <a:srgbClr val="FFFFFF"/>
          </a:solidFill>
          <a:ln w="2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7" name="Line 85">
            <a:extLst>
              <a:ext uri="{FF2B5EF4-FFF2-40B4-BE49-F238E27FC236}">
                <a16:creationId xmlns:a16="http://schemas.microsoft.com/office/drawing/2014/main" id="{C3E7C345-B45C-47E6-A17E-A6A11FF804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4673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8" name="Line 86">
            <a:extLst>
              <a:ext uri="{FF2B5EF4-FFF2-40B4-BE49-F238E27FC236}">
                <a16:creationId xmlns:a16="http://schemas.microsoft.com/office/drawing/2014/main" id="{053C2D07-0DE7-4A55-B2AB-B4C94D8FA8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4991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9" name="Line 87">
            <a:extLst>
              <a:ext uri="{FF2B5EF4-FFF2-40B4-BE49-F238E27FC236}">
                <a16:creationId xmlns:a16="http://schemas.microsoft.com/office/drawing/2014/main" id="{66EB5D2B-15EF-4150-9140-5C17C05E32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8646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" name="Line 88">
            <a:extLst>
              <a:ext uri="{FF2B5EF4-FFF2-40B4-BE49-F238E27FC236}">
                <a16:creationId xmlns:a16="http://schemas.microsoft.com/office/drawing/2014/main" id="{6838793F-D0CF-4992-827D-54BFF88238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8963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1" name="Line 89">
            <a:extLst>
              <a:ext uri="{FF2B5EF4-FFF2-40B4-BE49-F238E27FC236}">
                <a16:creationId xmlns:a16="http://schemas.microsoft.com/office/drawing/2014/main" id="{2096D884-D45B-4353-9035-CD8D48D0DB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5956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2" name="Line 90">
            <a:extLst>
              <a:ext uri="{FF2B5EF4-FFF2-40B4-BE49-F238E27FC236}">
                <a16:creationId xmlns:a16="http://schemas.microsoft.com/office/drawing/2014/main" id="{17DBC409-9377-4E3F-A28D-722311C79B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6273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" name="Line 91">
            <a:extLst>
              <a:ext uri="{FF2B5EF4-FFF2-40B4-BE49-F238E27FC236}">
                <a16:creationId xmlns:a16="http://schemas.microsoft.com/office/drawing/2014/main" id="{C9E2AC2C-99E5-44E3-84A1-6B95615548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9928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" name="Line 92">
            <a:extLst>
              <a:ext uri="{FF2B5EF4-FFF2-40B4-BE49-F238E27FC236}">
                <a16:creationId xmlns:a16="http://schemas.microsoft.com/office/drawing/2014/main" id="{8B0DD2A6-7AAC-4E54-A05F-C37C02203F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0246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" name="Line 93">
            <a:extLst>
              <a:ext uri="{FF2B5EF4-FFF2-40B4-BE49-F238E27FC236}">
                <a16:creationId xmlns:a16="http://schemas.microsoft.com/office/drawing/2014/main" id="{33DCE9F4-CE60-4FAC-A579-576F443439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3583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" name="Line 94">
            <a:extLst>
              <a:ext uri="{FF2B5EF4-FFF2-40B4-BE49-F238E27FC236}">
                <a16:creationId xmlns:a16="http://schemas.microsoft.com/office/drawing/2014/main" id="{230CB4BA-B3D9-4480-B3ED-4E7A12B8CA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3901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" name="Line 95">
            <a:extLst>
              <a:ext uri="{FF2B5EF4-FFF2-40B4-BE49-F238E27FC236}">
                <a16:creationId xmlns:a16="http://schemas.microsoft.com/office/drawing/2014/main" id="{F1411170-6F66-4410-8E9A-EA14600654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7238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8" name="Line 96">
            <a:extLst>
              <a:ext uri="{FF2B5EF4-FFF2-40B4-BE49-F238E27FC236}">
                <a16:creationId xmlns:a16="http://schemas.microsoft.com/office/drawing/2014/main" id="{EAD57FC6-54C4-43E2-B34A-CE7880F45F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7556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9" name="Line 97">
            <a:extLst>
              <a:ext uri="{FF2B5EF4-FFF2-40B4-BE49-F238E27FC236}">
                <a16:creationId xmlns:a16="http://schemas.microsoft.com/office/drawing/2014/main" id="{72EF6856-8CFD-496C-9E6B-F52CB14F3C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1211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0" name="Line 98">
            <a:extLst>
              <a:ext uri="{FF2B5EF4-FFF2-40B4-BE49-F238E27FC236}">
                <a16:creationId xmlns:a16="http://schemas.microsoft.com/office/drawing/2014/main" id="{09F0FF9F-711D-48AF-BEAE-4E131A72ED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1528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1" name="Line 99">
            <a:extLst>
              <a:ext uri="{FF2B5EF4-FFF2-40B4-BE49-F238E27FC236}">
                <a16:creationId xmlns:a16="http://schemas.microsoft.com/office/drawing/2014/main" id="{41002A53-AD97-4EE4-8BCC-4A4381B11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932488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2" name="Line 100">
            <a:extLst>
              <a:ext uri="{FF2B5EF4-FFF2-40B4-BE49-F238E27FC236}">
                <a16:creationId xmlns:a16="http://schemas.microsoft.com/office/drawing/2014/main" id="{64F729EF-F8C1-4B74-9D47-530B59BF9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938838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3" name="Line 101">
            <a:extLst>
              <a:ext uri="{FF2B5EF4-FFF2-40B4-BE49-F238E27FC236}">
                <a16:creationId xmlns:a16="http://schemas.microsoft.com/office/drawing/2014/main" id="{F0A8A33D-BC49-4C7B-A827-03DADBE19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556251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4" name="Line 102">
            <a:extLst>
              <a:ext uri="{FF2B5EF4-FFF2-40B4-BE49-F238E27FC236}">
                <a16:creationId xmlns:a16="http://schemas.microsoft.com/office/drawing/2014/main" id="{F55816F6-3471-464A-B7E7-E3ABDEA664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562601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5" name="Line 103">
            <a:extLst>
              <a:ext uri="{FF2B5EF4-FFF2-40B4-BE49-F238E27FC236}">
                <a16:creationId xmlns:a16="http://schemas.microsoft.com/office/drawing/2014/main" id="{D3A1696F-4F85-4863-AA7C-0AB8A9EEC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79266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6" name="Line 104">
            <a:extLst>
              <a:ext uri="{FF2B5EF4-FFF2-40B4-BE49-F238E27FC236}">
                <a16:creationId xmlns:a16="http://schemas.microsoft.com/office/drawing/2014/main" id="{7E107778-6601-4D33-96B6-DD33CEB39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797426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7" name="Line 105">
            <a:extLst>
              <a:ext uri="{FF2B5EF4-FFF2-40B4-BE49-F238E27FC236}">
                <a16:creationId xmlns:a16="http://schemas.microsoft.com/office/drawing/2014/main" id="{69BA82FA-465E-450B-A558-0006BDA009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414838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" name="Line 106">
            <a:extLst>
              <a:ext uri="{FF2B5EF4-FFF2-40B4-BE49-F238E27FC236}">
                <a16:creationId xmlns:a16="http://schemas.microsoft.com/office/drawing/2014/main" id="{2393F305-08DA-4295-AC0F-AAA0DF4938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421188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" name="Line 107">
            <a:extLst>
              <a:ext uri="{FF2B5EF4-FFF2-40B4-BE49-F238E27FC236}">
                <a16:creationId xmlns:a16="http://schemas.microsoft.com/office/drawing/2014/main" id="{41C1958F-5F80-47F4-A6E1-EE16937E2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033838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0" name="Line 108">
            <a:extLst>
              <a:ext uri="{FF2B5EF4-FFF2-40B4-BE49-F238E27FC236}">
                <a16:creationId xmlns:a16="http://schemas.microsoft.com/office/drawing/2014/main" id="{9DBF58CB-87A4-4865-89F0-D90FBD34A4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4038601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1" name="Line 109">
            <a:extLst>
              <a:ext uri="{FF2B5EF4-FFF2-40B4-BE49-F238E27FC236}">
                <a16:creationId xmlns:a16="http://schemas.microsoft.com/office/drawing/2014/main" id="{C197F3D3-D8D4-416A-8799-3D9E6CA38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365601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2" name="Line 110">
            <a:extLst>
              <a:ext uri="{FF2B5EF4-FFF2-40B4-BE49-F238E27FC236}">
                <a16:creationId xmlns:a16="http://schemas.microsoft.com/office/drawing/2014/main" id="{11525641-0F34-447A-91C6-90FCA0BD96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366236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3" name="Line 111">
            <a:extLst>
              <a:ext uri="{FF2B5EF4-FFF2-40B4-BE49-F238E27FC236}">
                <a16:creationId xmlns:a16="http://schemas.microsoft.com/office/drawing/2014/main" id="{97A543CB-F434-4BA7-9E5A-9D69676098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168901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4" name="Line 112">
            <a:extLst>
              <a:ext uri="{FF2B5EF4-FFF2-40B4-BE49-F238E27FC236}">
                <a16:creationId xmlns:a16="http://schemas.microsoft.com/office/drawing/2014/main" id="{AEDF9393-57DF-474B-B0C0-BE73974858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17366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5" name="Line 113">
            <a:extLst>
              <a:ext uri="{FF2B5EF4-FFF2-40B4-BE49-F238E27FC236}">
                <a16:creationId xmlns:a16="http://schemas.microsoft.com/office/drawing/2014/main" id="{9B831E40-4245-4E47-B434-A2B6CFE73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18001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6" name="Line 114">
            <a:extLst>
              <a:ext uri="{FF2B5EF4-FFF2-40B4-BE49-F238E27FC236}">
                <a16:creationId xmlns:a16="http://schemas.microsoft.com/office/drawing/2014/main" id="{D86363C7-24F6-4AF8-908F-03D102FF7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3364" y="5186363"/>
            <a:ext cx="30416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7" name="Rectangle 115">
            <a:extLst>
              <a:ext uri="{FF2B5EF4-FFF2-40B4-BE49-F238E27FC236}">
                <a16:creationId xmlns:a16="http://schemas.microsoft.com/office/drawing/2014/main" id="{2A04A354-0689-4E06-B7A2-EE3184CA5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3102" y="5003801"/>
            <a:ext cx="50800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i="1">
                <a:solidFill>
                  <a:srgbClr val="000000"/>
                </a:solidFill>
                <a:latin typeface="Times New Roman" pitchFamily="18" charset="0"/>
              </a:rPr>
              <a:t>x</a:t>
            </a:r>
            <a:endParaRPr lang="en-US"/>
          </a:p>
        </p:txBody>
      </p:sp>
      <p:sp>
        <p:nvSpPr>
          <p:cNvPr id="38" name="Freeform 116">
            <a:extLst>
              <a:ext uri="{FF2B5EF4-FFF2-40B4-BE49-F238E27FC236}">
                <a16:creationId xmlns:a16="http://schemas.microsoft.com/office/drawing/2014/main" id="{39FA0226-ADDC-4ED3-9553-F73B96F2459B}"/>
              </a:ext>
            </a:extLst>
          </p:cNvPr>
          <p:cNvSpPr>
            <a:spLocks/>
          </p:cNvSpPr>
          <p:nvPr/>
        </p:nvSpPr>
        <p:spPr bwMode="auto">
          <a:xfrm>
            <a:off x="8321677" y="5129213"/>
            <a:ext cx="26988" cy="101600"/>
          </a:xfrm>
          <a:custGeom>
            <a:avLst/>
            <a:gdLst>
              <a:gd name="T0" fmla="*/ 0 w 17"/>
              <a:gd name="T1" fmla="*/ 0 h 64"/>
              <a:gd name="T2" fmla="*/ 17 w 17"/>
              <a:gd name="T3" fmla="*/ 32 h 64"/>
              <a:gd name="T4" fmla="*/ 0 w 17"/>
              <a:gd name="T5" fmla="*/ 64 h 64"/>
              <a:gd name="T6" fmla="*/ 0 w 17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  <a:gd name="T12" fmla="*/ 0 w 17"/>
              <a:gd name="T13" fmla="*/ 0 h 64"/>
              <a:gd name="T14" fmla="*/ 17 w 17"/>
              <a:gd name="T15" fmla="*/ 64 h 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" h="64">
                <a:moveTo>
                  <a:pt x="0" y="0"/>
                </a:moveTo>
                <a:lnTo>
                  <a:pt x="17" y="32"/>
                </a:lnTo>
                <a:lnTo>
                  <a:pt x="0" y="6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39" name="Line 117">
            <a:extLst>
              <a:ext uri="{FF2B5EF4-FFF2-40B4-BE49-F238E27FC236}">
                <a16:creationId xmlns:a16="http://schemas.microsoft.com/office/drawing/2014/main" id="{03D735A8-A571-4FD9-B5C9-3A3AE72683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1983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" name="Line 118">
            <a:extLst>
              <a:ext uri="{FF2B5EF4-FFF2-40B4-BE49-F238E27FC236}">
                <a16:creationId xmlns:a16="http://schemas.microsoft.com/office/drawing/2014/main" id="{3D91FC12-4AA8-4718-A3E0-33E965AC31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301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1" name="Line 119">
            <a:extLst>
              <a:ext uri="{FF2B5EF4-FFF2-40B4-BE49-F238E27FC236}">
                <a16:creationId xmlns:a16="http://schemas.microsoft.com/office/drawing/2014/main" id="{A2B331FF-CC5A-4EAF-8E6E-DA713836C9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6189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2" name="Line 120">
            <a:extLst>
              <a:ext uri="{FF2B5EF4-FFF2-40B4-BE49-F238E27FC236}">
                <a16:creationId xmlns:a16="http://schemas.microsoft.com/office/drawing/2014/main" id="{8BE2268F-68F1-44F0-8D5C-3C5BC49032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9364" y="3275013"/>
            <a:ext cx="1588" cy="3046413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3" name="Rectangle 121">
            <a:extLst>
              <a:ext uri="{FF2B5EF4-FFF2-40B4-BE49-F238E27FC236}">
                <a16:creationId xmlns:a16="http://schemas.microsoft.com/office/drawing/2014/main" id="{35476840-F196-4B0A-841A-DB85301A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1114" y="3262313"/>
            <a:ext cx="50800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i="1">
                <a:solidFill>
                  <a:srgbClr val="000000"/>
                </a:solidFill>
                <a:latin typeface="Times New Roman" pitchFamily="18" charset="0"/>
              </a:rPr>
              <a:t>y</a:t>
            </a:r>
            <a:endParaRPr lang="en-US"/>
          </a:p>
        </p:txBody>
      </p:sp>
      <p:sp>
        <p:nvSpPr>
          <p:cNvPr id="44" name="Freeform 122">
            <a:extLst>
              <a:ext uri="{FF2B5EF4-FFF2-40B4-BE49-F238E27FC236}">
                <a16:creationId xmlns:a16="http://schemas.microsoft.com/office/drawing/2014/main" id="{4FEE53B2-6488-4B31-907F-3B4CC69EF23E}"/>
              </a:ext>
            </a:extLst>
          </p:cNvPr>
          <p:cNvSpPr>
            <a:spLocks/>
          </p:cNvSpPr>
          <p:nvPr/>
        </p:nvSpPr>
        <p:spPr bwMode="auto">
          <a:xfrm>
            <a:off x="6299202" y="3279776"/>
            <a:ext cx="53975" cy="52388"/>
          </a:xfrm>
          <a:custGeom>
            <a:avLst/>
            <a:gdLst>
              <a:gd name="T0" fmla="*/ 0 w 34"/>
              <a:gd name="T1" fmla="*/ 33 h 33"/>
              <a:gd name="T2" fmla="*/ 17 w 34"/>
              <a:gd name="T3" fmla="*/ 0 h 33"/>
              <a:gd name="T4" fmla="*/ 34 w 34"/>
              <a:gd name="T5" fmla="*/ 33 h 33"/>
              <a:gd name="T6" fmla="*/ 0 w 34"/>
              <a:gd name="T7" fmla="*/ 33 h 33"/>
              <a:gd name="T8" fmla="*/ 0 60000 65536"/>
              <a:gd name="T9" fmla="*/ 0 60000 65536"/>
              <a:gd name="T10" fmla="*/ 0 60000 65536"/>
              <a:gd name="T11" fmla="*/ 0 60000 65536"/>
              <a:gd name="T12" fmla="*/ 0 w 34"/>
              <a:gd name="T13" fmla="*/ 0 h 33"/>
              <a:gd name="T14" fmla="*/ 34 w 3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" h="33">
                <a:moveTo>
                  <a:pt x="0" y="33"/>
                </a:moveTo>
                <a:lnTo>
                  <a:pt x="17" y="0"/>
                </a:lnTo>
                <a:lnTo>
                  <a:pt x="34" y="33"/>
                </a:lnTo>
                <a:lnTo>
                  <a:pt x="0" y="33"/>
                </a:lnTo>
                <a:close/>
              </a:path>
            </a:pathLst>
          </a:custGeom>
          <a:solidFill>
            <a:srgbClr val="000000"/>
          </a:solidFill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5" name="Rectangle 123">
            <a:extLst>
              <a:ext uri="{FF2B5EF4-FFF2-40B4-BE49-F238E27FC236}">
                <a16:creationId xmlns:a16="http://schemas.microsoft.com/office/drawing/2014/main" id="{E9BD077C-2649-432C-A3BC-1E2A6E2B5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9" y="3275013"/>
            <a:ext cx="3044825" cy="3051175"/>
          </a:xfrm>
          <a:prstGeom prst="rect">
            <a:avLst/>
          </a:prstGeom>
          <a:noFill/>
          <a:ln w="4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46" name="Line 124">
            <a:extLst>
              <a:ext uri="{FF2B5EF4-FFF2-40B4-BE49-F238E27FC236}">
                <a16:creationId xmlns:a16="http://schemas.microsoft.com/office/drawing/2014/main" id="{50DF22DA-AAFA-4B12-A134-943AC115FB0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9914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7" name="Rectangle 125">
            <a:extLst>
              <a:ext uri="{FF2B5EF4-FFF2-40B4-BE49-F238E27FC236}">
                <a16:creationId xmlns:a16="http://schemas.microsoft.com/office/drawing/2014/main" id="{FB0BB2EF-CDDA-43BB-A2C9-A24EB8CAE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2" y="5214938"/>
            <a:ext cx="889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-4</a:t>
            </a:r>
            <a:endParaRPr lang="en-US"/>
          </a:p>
        </p:txBody>
      </p:sp>
      <p:sp>
        <p:nvSpPr>
          <p:cNvPr id="48" name="Line 126">
            <a:extLst>
              <a:ext uri="{FF2B5EF4-FFF2-40B4-BE49-F238E27FC236}">
                <a16:creationId xmlns:a16="http://schemas.microsoft.com/office/drawing/2014/main" id="{F38F88AA-3388-4EB5-80CA-FBB1FF84C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9639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9" name="Rectangle 127">
            <a:extLst>
              <a:ext uri="{FF2B5EF4-FFF2-40B4-BE49-F238E27FC236}">
                <a16:creationId xmlns:a16="http://schemas.microsoft.com/office/drawing/2014/main" id="{89BEC683-33DD-4569-BB1D-3A3BBFC07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9477" y="5214938"/>
            <a:ext cx="889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-2</a:t>
            </a:r>
            <a:endParaRPr lang="en-US"/>
          </a:p>
        </p:txBody>
      </p:sp>
      <p:sp>
        <p:nvSpPr>
          <p:cNvPr id="50" name="Rectangle 128">
            <a:extLst>
              <a:ext uri="{FF2B5EF4-FFF2-40B4-BE49-F238E27FC236}">
                <a16:creationId xmlns:a16="http://schemas.microsoft.com/office/drawing/2014/main" id="{0FA96276-D42F-4DBD-A773-8C4128A8F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302" y="52149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sp>
        <p:nvSpPr>
          <p:cNvPr id="51" name="Line 129">
            <a:extLst>
              <a:ext uri="{FF2B5EF4-FFF2-40B4-BE49-F238E27FC236}">
                <a16:creationId xmlns:a16="http://schemas.microsoft.com/office/drawing/2014/main" id="{2F43D3CE-91A5-40E3-81D8-F5A0DD714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2739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2" name="Rectangle 130">
            <a:extLst>
              <a:ext uri="{FF2B5EF4-FFF2-40B4-BE49-F238E27FC236}">
                <a16:creationId xmlns:a16="http://schemas.microsoft.com/office/drawing/2014/main" id="{A8DA1613-2AE7-47AC-A250-5A99EC038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914" y="52149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2</a:t>
            </a:r>
            <a:endParaRPr lang="en-US"/>
          </a:p>
        </p:txBody>
      </p:sp>
      <p:sp>
        <p:nvSpPr>
          <p:cNvPr id="53" name="Line 131">
            <a:extLst>
              <a:ext uri="{FF2B5EF4-FFF2-40B4-BE49-F238E27FC236}">
                <a16:creationId xmlns:a16="http://schemas.microsoft.com/office/drawing/2014/main" id="{C54A9C4A-60D9-4D94-AEF2-9736ADCB6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2464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4" name="Rectangle 132">
            <a:extLst>
              <a:ext uri="{FF2B5EF4-FFF2-40B4-BE49-F238E27FC236}">
                <a16:creationId xmlns:a16="http://schemas.microsoft.com/office/drawing/2014/main" id="{6F5E61C3-A70C-4191-8AC5-A9D21DAA0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639" y="52149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en-US"/>
          </a:p>
        </p:txBody>
      </p:sp>
      <p:sp>
        <p:nvSpPr>
          <p:cNvPr id="55" name="Line 133">
            <a:extLst>
              <a:ext uri="{FF2B5EF4-FFF2-40B4-BE49-F238E27FC236}">
                <a16:creationId xmlns:a16="http://schemas.microsoft.com/office/drawing/2014/main" id="{AA70BB91-3240-4F58-BB51-245BF506F5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9014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6" name="Rectangle 134">
            <a:extLst>
              <a:ext uri="{FF2B5EF4-FFF2-40B4-BE49-F238E27FC236}">
                <a16:creationId xmlns:a16="http://schemas.microsoft.com/office/drawing/2014/main" id="{068801F1-F78E-4D46-A575-1BB3213AC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2189" y="52149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6</a:t>
            </a:r>
            <a:endParaRPr lang="en-US"/>
          </a:p>
        </p:txBody>
      </p:sp>
      <p:sp>
        <p:nvSpPr>
          <p:cNvPr id="57" name="Line 135">
            <a:extLst>
              <a:ext uri="{FF2B5EF4-FFF2-40B4-BE49-F238E27FC236}">
                <a16:creationId xmlns:a16="http://schemas.microsoft.com/office/drawing/2014/main" id="{CF31F0C4-47A7-448D-BACE-7FED864AE9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5564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8" name="Rectangle 136">
            <a:extLst>
              <a:ext uri="{FF2B5EF4-FFF2-40B4-BE49-F238E27FC236}">
                <a16:creationId xmlns:a16="http://schemas.microsoft.com/office/drawing/2014/main" id="{B8FDAA03-E08F-4DA8-92BD-934006813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8739" y="52149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8</a:t>
            </a:r>
            <a:endParaRPr lang="en-US"/>
          </a:p>
        </p:txBody>
      </p:sp>
      <p:sp>
        <p:nvSpPr>
          <p:cNvPr id="59" name="Line 137">
            <a:extLst>
              <a:ext uri="{FF2B5EF4-FFF2-40B4-BE49-F238E27FC236}">
                <a16:creationId xmlns:a16="http://schemas.microsoft.com/office/drawing/2014/main" id="{0F4941F5-118E-4170-835A-70279B72C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15289" y="5151438"/>
            <a:ext cx="1588" cy="63500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0" name="Rectangle 138">
            <a:extLst>
              <a:ext uri="{FF2B5EF4-FFF2-40B4-BE49-F238E27FC236}">
                <a16:creationId xmlns:a16="http://schemas.microsoft.com/office/drawing/2014/main" id="{2634449B-C9F0-41E8-A7BA-FB9BEBBCB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27" y="5214938"/>
            <a:ext cx="889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10</a:t>
            </a:r>
            <a:endParaRPr lang="en-US"/>
          </a:p>
        </p:txBody>
      </p:sp>
      <p:sp>
        <p:nvSpPr>
          <p:cNvPr id="61" name="Rectangle 139">
            <a:extLst>
              <a:ext uri="{FF2B5EF4-FFF2-40B4-BE49-F238E27FC236}">
                <a16:creationId xmlns:a16="http://schemas.microsoft.com/office/drawing/2014/main" id="{3BD761FB-16F5-4E26-AF35-390B759B8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2" y="5881688"/>
            <a:ext cx="889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-4</a:t>
            </a:r>
            <a:endParaRPr lang="en-US"/>
          </a:p>
        </p:txBody>
      </p:sp>
      <p:sp>
        <p:nvSpPr>
          <p:cNvPr id="62" name="Line 140">
            <a:extLst>
              <a:ext uri="{FF2B5EF4-FFF2-40B4-BE49-F238E27FC236}">
                <a16:creationId xmlns:a16="http://schemas.microsoft.com/office/drawing/2014/main" id="{EF8C236F-E462-4B0B-BA70-470AACDD1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5938838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3" name="Rectangle 141">
            <a:extLst>
              <a:ext uri="{FF2B5EF4-FFF2-40B4-BE49-F238E27FC236}">
                <a16:creationId xmlns:a16="http://schemas.microsoft.com/office/drawing/2014/main" id="{32EEF03E-7409-4CB8-83CF-3E14726E4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2" y="5505451"/>
            <a:ext cx="88900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-2</a:t>
            </a:r>
            <a:endParaRPr lang="en-US"/>
          </a:p>
        </p:txBody>
      </p:sp>
      <p:sp>
        <p:nvSpPr>
          <p:cNvPr id="64" name="Line 142">
            <a:extLst>
              <a:ext uri="{FF2B5EF4-FFF2-40B4-BE49-F238E27FC236}">
                <a16:creationId xmlns:a16="http://schemas.microsoft.com/office/drawing/2014/main" id="{63FC2629-B2D5-47B0-884D-A1059B281E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5562601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5" name="Rectangle 143">
            <a:extLst>
              <a:ext uri="{FF2B5EF4-FFF2-40B4-BE49-F238E27FC236}">
                <a16:creationId xmlns:a16="http://schemas.microsoft.com/office/drawing/2014/main" id="{CE4A7F00-D420-41E4-9865-D8F239C6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564" y="4740276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2</a:t>
            </a:r>
            <a:endParaRPr lang="en-US"/>
          </a:p>
        </p:txBody>
      </p:sp>
      <p:sp>
        <p:nvSpPr>
          <p:cNvPr id="66" name="Line 144">
            <a:extLst>
              <a:ext uri="{FF2B5EF4-FFF2-40B4-BE49-F238E27FC236}">
                <a16:creationId xmlns:a16="http://schemas.microsoft.com/office/drawing/2014/main" id="{4914FFAA-75AF-4B41-82DD-BEFE82754E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4797426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7" name="Rectangle 145">
            <a:extLst>
              <a:ext uri="{FF2B5EF4-FFF2-40B4-BE49-F238E27FC236}">
                <a16:creationId xmlns:a16="http://schemas.microsoft.com/office/drawing/2014/main" id="{44C6E943-5609-4935-A038-99DB8D91E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564" y="4364038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4</a:t>
            </a:r>
            <a:endParaRPr lang="en-US"/>
          </a:p>
        </p:txBody>
      </p:sp>
      <p:sp>
        <p:nvSpPr>
          <p:cNvPr id="68" name="Line 146">
            <a:extLst>
              <a:ext uri="{FF2B5EF4-FFF2-40B4-BE49-F238E27FC236}">
                <a16:creationId xmlns:a16="http://schemas.microsoft.com/office/drawing/2014/main" id="{01BF5CB4-52B1-40D0-8F08-A3DF74D60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4421188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9" name="Rectangle 147">
            <a:extLst>
              <a:ext uri="{FF2B5EF4-FFF2-40B4-BE49-F238E27FC236}">
                <a16:creationId xmlns:a16="http://schemas.microsoft.com/office/drawing/2014/main" id="{DA991C2B-0770-4248-9C40-C45C1F3B8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564" y="3981451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6</a:t>
            </a:r>
            <a:endParaRPr lang="en-US"/>
          </a:p>
        </p:txBody>
      </p:sp>
      <p:sp>
        <p:nvSpPr>
          <p:cNvPr id="70" name="Line 148">
            <a:extLst>
              <a:ext uri="{FF2B5EF4-FFF2-40B4-BE49-F238E27FC236}">
                <a16:creationId xmlns:a16="http://schemas.microsoft.com/office/drawing/2014/main" id="{A9122134-AE03-4673-8B47-2D72E4D90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4038601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" name="Rectangle 149">
            <a:extLst>
              <a:ext uri="{FF2B5EF4-FFF2-40B4-BE49-F238E27FC236}">
                <a16:creationId xmlns:a16="http://schemas.microsoft.com/office/drawing/2014/main" id="{F1B6822C-FF00-4C71-BADB-2CA6EA1B8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564" y="3605213"/>
            <a:ext cx="60325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Courier New" pitchFamily="49" charset="0"/>
              </a:rPr>
              <a:t>8</a:t>
            </a:r>
            <a:endParaRPr lang="en-US"/>
          </a:p>
        </p:txBody>
      </p:sp>
      <p:sp>
        <p:nvSpPr>
          <p:cNvPr id="72" name="Line 150">
            <a:extLst>
              <a:ext uri="{FF2B5EF4-FFF2-40B4-BE49-F238E27FC236}">
                <a16:creationId xmlns:a16="http://schemas.microsoft.com/office/drawing/2014/main" id="{B7872BD6-6166-4ED7-969C-6B048133C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1902" y="3662363"/>
            <a:ext cx="31750" cy="1588"/>
          </a:xfrm>
          <a:prstGeom prst="line">
            <a:avLst/>
          </a:prstGeom>
          <a:noFill/>
          <a:ln w="2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3" name="Freeform 151">
            <a:extLst>
              <a:ext uri="{FF2B5EF4-FFF2-40B4-BE49-F238E27FC236}">
                <a16:creationId xmlns:a16="http://schemas.microsoft.com/office/drawing/2014/main" id="{B36499CD-5BA6-4FF9-B90F-E1DB673E4161}"/>
              </a:ext>
            </a:extLst>
          </p:cNvPr>
          <p:cNvSpPr>
            <a:spLocks/>
          </p:cNvSpPr>
          <p:nvPr/>
        </p:nvSpPr>
        <p:spPr bwMode="auto">
          <a:xfrm>
            <a:off x="6578602" y="5089526"/>
            <a:ext cx="22225" cy="90488"/>
          </a:xfrm>
          <a:custGeom>
            <a:avLst/>
            <a:gdLst>
              <a:gd name="T0" fmla="*/ 14 w 7"/>
              <a:gd name="T1" fmla="*/ 0 h 16"/>
              <a:gd name="T2" fmla="*/ 10 w 7"/>
              <a:gd name="T3" fmla="*/ 7 h 16"/>
              <a:gd name="T4" fmla="*/ 6 w 7"/>
              <a:gd name="T5" fmla="*/ 18 h 16"/>
              <a:gd name="T6" fmla="*/ 2 w 7"/>
              <a:gd name="T7" fmla="*/ 36 h 16"/>
              <a:gd name="T8" fmla="*/ 0 w 7"/>
              <a:gd name="T9" fmla="*/ 43 h 16"/>
              <a:gd name="T10" fmla="*/ 0 w 7"/>
              <a:gd name="T11" fmla="*/ 46 h 16"/>
              <a:gd name="T12" fmla="*/ 0 w 7"/>
              <a:gd name="T13" fmla="*/ 50 h 16"/>
              <a:gd name="T14" fmla="*/ 0 w 7"/>
              <a:gd name="T15" fmla="*/ 53 h 16"/>
              <a:gd name="T16" fmla="*/ 0 w 7"/>
              <a:gd name="T17" fmla="*/ 53 h 16"/>
              <a:gd name="T18" fmla="*/ 0 w 7"/>
              <a:gd name="T19" fmla="*/ 53 h 16"/>
              <a:gd name="T20" fmla="*/ 0 w 7"/>
              <a:gd name="T21" fmla="*/ 57 h 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"/>
              <a:gd name="T34" fmla="*/ 0 h 16"/>
              <a:gd name="T35" fmla="*/ 7 w 7"/>
              <a:gd name="T36" fmla="*/ 16 h 1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" h="16">
                <a:moveTo>
                  <a:pt x="7" y="0"/>
                </a:moveTo>
                <a:lnTo>
                  <a:pt x="5" y="2"/>
                </a:lnTo>
                <a:lnTo>
                  <a:pt x="3" y="5"/>
                </a:lnTo>
                <a:lnTo>
                  <a:pt x="1" y="10"/>
                </a:lnTo>
                <a:lnTo>
                  <a:pt x="0" y="12"/>
                </a:lnTo>
                <a:lnTo>
                  <a:pt x="0" y="13"/>
                </a:lnTo>
                <a:lnTo>
                  <a:pt x="0" y="14"/>
                </a:lnTo>
                <a:lnTo>
                  <a:pt x="0" y="15"/>
                </a:lnTo>
                <a:lnTo>
                  <a:pt x="0" y="16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74" name="Freeform 152">
            <a:extLst>
              <a:ext uri="{FF2B5EF4-FFF2-40B4-BE49-F238E27FC236}">
                <a16:creationId xmlns:a16="http://schemas.microsoft.com/office/drawing/2014/main" id="{7EE0CD6A-D670-418F-B0A4-90C31666C152}"/>
              </a:ext>
            </a:extLst>
          </p:cNvPr>
          <p:cNvSpPr>
            <a:spLocks/>
          </p:cNvSpPr>
          <p:nvPr/>
        </p:nvSpPr>
        <p:spPr bwMode="auto">
          <a:xfrm>
            <a:off x="6600827" y="4306888"/>
            <a:ext cx="1754188" cy="782638"/>
          </a:xfrm>
          <a:custGeom>
            <a:avLst/>
            <a:gdLst>
              <a:gd name="T0" fmla="*/ 15 w 589"/>
              <a:gd name="T1" fmla="*/ 464 h 137"/>
              <a:gd name="T2" fmla="*/ 34 w 589"/>
              <a:gd name="T3" fmla="*/ 439 h 137"/>
              <a:gd name="T4" fmla="*/ 53 w 589"/>
              <a:gd name="T5" fmla="*/ 417 h 137"/>
              <a:gd name="T6" fmla="*/ 71 w 589"/>
              <a:gd name="T7" fmla="*/ 399 h 137"/>
              <a:gd name="T8" fmla="*/ 90 w 589"/>
              <a:gd name="T9" fmla="*/ 385 h 137"/>
              <a:gd name="T10" fmla="*/ 109 w 589"/>
              <a:gd name="T11" fmla="*/ 371 h 137"/>
              <a:gd name="T12" fmla="*/ 128 w 589"/>
              <a:gd name="T13" fmla="*/ 356 h 137"/>
              <a:gd name="T14" fmla="*/ 146 w 589"/>
              <a:gd name="T15" fmla="*/ 342 h 137"/>
              <a:gd name="T16" fmla="*/ 165 w 589"/>
              <a:gd name="T17" fmla="*/ 331 h 137"/>
              <a:gd name="T18" fmla="*/ 184 w 589"/>
              <a:gd name="T19" fmla="*/ 320 h 137"/>
              <a:gd name="T20" fmla="*/ 203 w 589"/>
              <a:gd name="T21" fmla="*/ 309 h 137"/>
              <a:gd name="T22" fmla="*/ 221 w 589"/>
              <a:gd name="T23" fmla="*/ 299 h 137"/>
              <a:gd name="T24" fmla="*/ 240 w 589"/>
              <a:gd name="T25" fmla="*/ 288 h 137"/>
              <a:gd name="T26" fmla="*/ 259 w 589"/>
              <a:gd name="T27" fmla="*/ 281 h 137"/>
              <a:gd name="T28" fmla="*/ 278 w 589"/>
              <a:gd name="T29" fmla="*/ 270 h 137"/>
              <a:gd name="T30" fmla="*/ 296 w 589"/>
              <a:gd name="T31" fmla="*/ 263 h 137"/>
              <a:gd name="T32" fmla="*/ 315 w 589"/>
              <a:gd name="T33" fmla="*/ 252 h 137"/>
              <a:gd name="T34" fmla="*/ 334 w 589"/>
              <a:gd name="T35" fmla="*/ 245 h 137"/>
              <a:gd name="T36" fmla="*/ 353 w 589"/>
              <a:gd name="T37" fmla="*/ 238 h 137"/>
              <a:gd name="T38" fmla="*/ 371 w 589"/>
              <a:gd name="T39" fmla="*/ 230 h 137"/>
              <a:gd name="T40" fmla="*/ 390 w 589"/>
              <a:gd name="T41" fmla="*/ 220 h 137"/>
              <a:gd name="T42" fmla="*/ 409 w 589"/>
              <a:gd name="T43" fmla="*/ 212 h 137"/>
              <a:gd name="T44" fmla="*/ 428 w 589"/>
              <a:gd name="T45" fmla="*/ 205 h 137"/>
              <a:gd name="T46" fmla="*/ 447 w 589"/>
              <a:gd name="T47" fmla="*/ 198 h 137"/>
              <a:gd name="T48" fmla="*/ 465 w 589"/>
              <a:gd name="T49" fmla="*/ 191 h 137"/>
              <a:gd name="T50" fmla="*/ 484 w 589"/>
              <a:gd name="T51" fmla="*/ 184 h 137"/>
              <a:gd name="T52" fmla="*/ 503 w 589"/>
              <a:gd name="T53" fmla="*/ 176 h 137"/>
              <a:gd name="T54" fmla="*/ 522 w 589"/>
              <a:gd name="T55" fmla="*/ 169 h 137"/>
              <a:gd name="T56" fmla="*/ 540 w 589"/>
              <a:gd name="T57" fmla="*/ 166 h 137"/>
              <a:gd name="T58" fmla="*/ 559 w 589"/>
              <a:gd name="T59" fmla="*/ 158 h 137"/>
              <a:gd name="T60" fmla="*/ 578 w 589"/>
              <a:gd name="T61" fmla="*/ 151 h 137"/>
              <a:gd name="T62" fmla="*/ 597 w 589"/>
              <a:gd name="T63" fmla="*/ 144 h 137"/>
              <a:gd name="T64" fmla="*/ 615 w 589"/>
              <a:gd name="T65" fmla="*/ 140 h 137"/>
              <a:gd name="T66" fmla="*/ 634 w 589"/>
              <a:gd name="T67" fmla="*/ 133 h 137"/>
              <a:gd name="T68" fmla="*/ 653 w 589"/>
              <a:gd name="T69" fmla="*/ 126 h 137"/>
              <a:gd name="T70" fmla="*/ 672 w 589"/>
              <a:gd name="T71" fmla="*/ 122 h 137"/>
              <a:gd name="T72" fmla="*/ 690 w 589"/>
              <a:gd name="T73" fmla="*/ 115 h 137"/>
              <a:gd name="T74" fmla="*/ 709 w 589"/>
              <a:gd name="T75" fmla="*/ 108 h 137"/>
              <a:gd name="T76" fmla="*/ 728 w 589"/>
              <a:gd name="T77" fmla="*/ 104 h 137"/>
              <a:gd name="T78" fmla="*/ 747 w 589"/>
              <a:gd name="T79" fmla="*/ 97 h 137"/>
              <a:gd name="T80" fmla="*/ 765 w 589"/>
              <a:gd name="T81" fmla="*/ 94 h 137"/>
              <a:gd name="T82" fmla="*/ 784 w 589"/>
              <a:gd name="T83" fmla="*/ 86 h 137"/>
              <a:gd name="T84" fmla="*/ 803 w 589"/>
              <a:gd name="T85" fmla="*/ 83 h 137"/>
              <a:gd name="T86" fmla="*/ 822 w 589"/>
              <a:gd name="T87" fmla="*/ 76 h 137"/>
              <a:gd name="T88" fmla="*/ 840 w 589"/>
              <a:gd name="T89" fmla="*/ 72 h 137"/>
              <a:gd name="T90" fmla="*/ 859 w 589"/>
              <a:gd name="T91" fmla="*/ 65 h 137"/>
              <a:gd name="T92" fmla="*/ 878 w 589"/>
              <a:gd name="T93" fmla="*/ 61 h 137"/>
              <a:gd name="T94" fmla="*/ 897 w 589"/>
              <a:gd name="T95" fmla="*/ 54 h 137"/>
              <a:gd name="T96" fmla="*/ 916 w 589"/>
              <a:gd name="T97" fmla="*/ 50 h 137"/>
              <a:gd name="T98" fmla="*/ 934 w 589"/>
              <a:gd name="T99" fmla="*/ 43 h 137"/>
              <a:gd name="T100" fmla="*/ 953 w 589"/>
              <a:gd name="T101" fmla="*/ 40 h 137"/>
              <a:gd name="T102" fmla="*/ 972 w 589"/>
              <a:gd name="T103" fmla="*/ 36 h 137"/>
              <a:gd name="T104" fmla="*/ 991 w 589"/>
              <a:gd name="T105" fmla="*/ 29 h 137"/>
              <a:gd name="T106" fmla="*/ 1009 w 589"/>
              <a:gd name="T107" fmla="*/ 25 h 137"/>
              <a:gd name="T108" fmla="*/ 1028 w 589"/>
              <a:gd name="T109" fmla="*/ 22 h 137"/>
              <a:gd name="T110" fmla="*/ 1047 w 589"/>
              <a:gd name="T111" fmla="*/ 14 h 137"/>
              <a:gd name="T112" fmla="*/ 1066 w 589"/>
              <a:gd name="T113" fmla="*/ 11 h 137"/>
              <a:gd name="T114" fmla="*/ 1084 w 589"/>
              <a:gd name="T115" fmla="*/ 7 h 137"/>
              <a:gd name="T116" fmla="*/ 1103 w 589"/>
              <a:gd name="T117" fmla="*/ 0 h 13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89"/>
              <a:gd name="T178" fmla="*/ 0 h 137"/>
              <a:gd name="T179" fmla="*/ 589 w 589"/>
              <a:gd name="T180" fmla="*/ 137 h 13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89" h="137">
                <a:moveTo>
                  <a:pt x="0" y="137"/>
                </a:moveTo>
                <a:lnTo>
                  <a:pt x="2" y="134"/>
                </a:lnTo>
                <a:lnTo>
                  <a:pt x="4" y="132"/>
                </a:lnTo>
                <a:lnTo>
                  <a:pt x="6" y="131"/>
                </a:lnTo>
                <a:lnTo>
                  <a:pt x="8" y="129"/>
                </a:lnTo>
                <a:lnTo>
                  <a:pt x="10" y="127"/>
                </a:lnTo>
                <a:lnTo>
                  <a:pt x="12" y="126"/>
                </a:lnTo>
                <a:lnTo>
                  <a:pt x="14" y="124"/>
                </a:lnTo>
                <a:lnTo>
                  <a:pt x="16" y="123"/>
                </a:lnTo>
                <a:lnTo>
                  <a:pt x="18" y="122"/>
                </a:lnTo>
                <a:lnTo>
                  <a:pt x="20" y="121"/>
                </a:lnTo>
                <a:lnTo>
                  <a:pt x="22" y="119"/>
                </a:lnTo>
                <a:lnTo>
                  <a:pt x="24" y="118"/>
                </a:lnTo>
                <a:lnTo>
                  <a:pt x="26" y="117"/>
                </a:lnTo>
                <a:lnTo>
                  <a:pt x="28" y="116"/>
                </a:lnTo>
                <a:lnTo>
                  <a:pt x="30" y="115"/>
                </a:lnTo>
                <a:lnTo>
                  <a:pt x="32" y="114"/>
                </a:lnTo>
                <a:lnTo>
                  <a:pt x="34" y="113"/>
                </a:lnTo>
                <a:lnTo>
                  <a:pt x="36" y="112"/>
                </a:lnTo>
                <a:lnTo>
                  <a:pt x="38" y="111"/>
                </a:lnTo>
                <a:lnTo>
                  <a:pt x="40" y="110"/>
                </a:lnTo>
                <a:lnTo>
                  <a:pt x="42" y="109"/>
                </a:lnTo>
                <a:lnTo>
                  <a:pt x="44" y="108"/>
                </a:lnTo>
                <a:lnTo>
                  <a:pt x="46" y="108"/>
                </a:lnTo>
                <a:lnTo>
                  <a:pt x="48" y="107"/>
                </a:lnTo>
                <a:lnTo>
                  <a:pt x="50" y="106"/>
                </a:lnTo>
                <a:lnTo>
                  <a:pt x="52" y="105"/>
                </a:lnTo>
                <a:lnTo>
                  <a:pt x="54" y="104"/>
                </a:lnTo>
                <a:lnTo>
                  <a:pt x="56" y="103"/>
                </a:lnTo>
                <a:lnTo>
                  <a:pt x="58" y="103"/>
                </a:lnTo>
                <a:lnTo>
                  <a:pt x="60" y="102"/>
                </a:lnTo>
                <a:lnTo>
                  <a:pt x="62" y="101"/>
                </a:lnTo>
                <a:lnTo>
                  <a:pt x="64" y="100"/>
                </a:lnTo>
                <a:lnTo>
                  <a:pt x="66" y="100"/>
                </a:lnTo>
                <a:lnTo>
                  <a:pt x="68" y="99"/>
                </a:lnTo>
                <a:lnTo>
                  <a:pt x="70" y="98"/>
                </a:lnTo>
                <a:lnTo>
                  <a:pt x="72" y="97"/>
                </a:lnTo>
                <a:lnTo>
                  <a:pt x="74" y="97"/>
                </a:lnTo>
                <a:lnTo>
                  <a:pt x="76" y="96"/>
                </a:lnTo>
                <a:lnTo>
                  <a:pt x="78" y="95"/>
                </a:lnTo>
                <a:lnTo>
                  <a:pt x="80" y="95"/>
                </a:lnTo>
                <a:lnTo>
                  <a:pt x="82" y="94"/>
                </a:lnTo>
                <a:lnTo>
                  <a:pt x="84" y="93"/>
                </a:lnTo>
                <a:lnTo>
                  <a:pt x="86" y="93"/>
                </a:lnTo>
                <a:lnTo>
                  <a:pt x="88" y="92"/>
                </a:lnTo>
                <a:lnTo>
                  <a:pt x="90" y="91"/>
                </a:lnTo>
                <a:lnTo>
                  <a:pt x="92" y="91"/>
                </a:lnTo>
                <a:lnTo>
                  <a:pt x="94" y="90"/>
                </a:lnTo>
                <a:lnTo>
                  <a:pt x="96" y="90"/>
                </a:lnTo>
                <a:lnTo>
                  <a:pt x="98" y="89"/>
                </a:lnTo>
                <a:lnTo>
                  <a:pt x="100" y="88"/>
                </a:lnTo>
                <a:lnTo>
                  <a:pt x="102" y="88"/>
                </a:lnTo>
                <a:lnTo>
                  <a:pt x="104" y="87"/>
                </a:lnTo>
                <a:lnTo>
                  <a:pt x="106" y="87"/>
                </a:lnTo>
                <a:lnTo>
                  <a:pt x="108" y="86"/>
                </a:lnTo>
                <a:lnTo>
                  <a:pt x="110" y="85"/>
                </a:lnTo>
                <a:lnTo>
                  <a:pt x="112" y="85"/>
                </a:lnTo>
                <a:lnTo>
                  <a:pt x="114" y="84"/>
                </a:lnTo>
                <a:lnTo>
                  <a:pt x="116" y="84"/>
                </a:lnTo>
                <a:lnTo>
                  <a:pt x="118" y="83"/>
                </a:lnTo>
                <a:lnTo>
                  <a:pt x="120" y="83"/>
                </a:lnTo>
                <a:lnTo>
                  <a:pt x="122" y="82"/>
                </a:lnTo>
                <a:lnTo>
                  <a:pt x="124" y="81"/>
                </a:lnTo>
                <a:lnTo>
                  <a:pt x="126" y="81"/>
                </a:lnTo>
                <a:lnTo>
                  <a:pt x="128" y="80"/>
                </a:lnTo>
                <a:lnTo>
                  <a:pt x="130" y="80"/>
                </a:lnTo>
                <a:lnTo>
                  <a:pt x="132" y="79"/>
                </a:lnTo>
                <a:lnTo>
                  <a:pt x="134" y="79"/>
                </a:lnTo>
                <a:lnTo>
                  <a:pt x="136" y="78"/>
                </a:lnTo>
                <a:lnTo>
                  <a:pt x="138" y="78"/>
                </a:lnTo>
                <a:lnTo>
                  <a:pt x="140" y="77"/>
                </a:lnTo>
                <a:lnTo>
                  <a:pt x="142" y="77"/>
                </a:lnTo>
                <a:lnTo>
                  <a:pt x="144" y="76"/>
                </a:lnTo>
                <a:lnTo>
                  <a:pt x="146" y="76"/>
                </a:lnTo>
                <a:lnTo>
                  <a:pt x="148" y="75"/>
                </a:lnTo>
                <a:lnTo>
                  <a:pt x="150" y="75"/>
                </a:lnTo>
                <a:lnTo>
                  <a:pt x="152" y="74"/>
                </a:lnTo>
                <a:lnTo>
                  <a:pt x="154" y="74"/>
                </a:lnTo>
                <a:lnTo>
                  <a:pt x="156" y="73"/>
                </a:lnTo>
                <a:lnTo>
                  <a:pt x="158" y="73"/>
                </a:lnTo>
                <a:lnTo>
                  <a:pt x="160" y="72"/>
                </a:lnTo>
                <a:lnTo>
                  <a:pt x="162" y="72"/>
                </a:lnTo>
                <a:lnTo>
                  <a:pt x="164" y="71"/>
                </a:lnTo>
                <a:lnTo>
                  <a:pt x="166" y="71"/>
                </a:lnTo>
                <a:lnTo>
                  <a:pt x="168" y="70"/>
                </a:lnTo>
                <a:lnTo>
                  <a:pt x="170" y="70"/>
                </a:lnTo>
                <a:lnTo>
                  <a:pt x="172" y="69"/>
                </a:lnTo>
                <a:lnTo>
                  <a:pt x="174" y="69"/>
                </a:lnTo>
                <a:lnTo>
                  <a:pt x="176" y="68"/>
                </a:lnTo>
                <a:lnTo>
                  <a:pt x="178" y="68"/>
                </a:lnTo>
                <a:lnTo>
                  <a:pt x="180" y="68"/>
                </a:lnTo>
                <a:lnTo>
                  <a:pt x="182" y="67"/>
                </a:lnTo>
                <a:lnTo>
                  <a:pt x="184" y="67"/>
                </a:lnTo>
                <a:lnTo>
                  <a:pt x="186" y="66"/>
                </a:lnTo>
                <a:lnTo>
                  <a:pt x="188" y="66"/>
                </a:lnTo>
                <a:lnTo>
                  <a:pt x="190" y="65"/>
                </a:lnTo>
                <a:lnTo>
                  <a:pt x="192" y="65"/>
                </a:lnTo>
                <a:lnTo>
                  <a:pt x="194" y="64"/>
                </a:lnTo>
                <a:lnTo>
                  <a:pt x="196" y="64"/>
                </a:lnTo>
                <a:lnTo>
                  <a:pt x="198" y="64"/>
                </a:lnTo>
                <a:lnTo>
                  <a:pt x="200" y="63"/>
                </a:lnTo>
                <a:lnTo>
                  <a:pt x="202" y="63"/>
                </a:lnTo>
                <a:lnTo>
                  <a:pt x="204" y="62"/>
                </a:lnTo>
                <a:lnTo>
                  <a:pt x="206" y="62"/>
                </a:lnTo>
                <a:lnTo>
                  <a:pt x="208" y="61"/>
                </a:lnTo>
                <a:lnTo>
                  <a:pt x="210" y="61"/>
                </a:lnTo>
                <a:lnTo>
                  <a:pt x="212" y="61"/>
                </a:lnTo>
                <a:lnTo>
                  <a:pt x="214" y="60"/>
                </a:lnTo>
                <a:lnTo>
                  <a:pt x="216" y="60"/>
                </a:lnTo>
                <a:lnTo>
                  <a:pt x="218" y="59"/>
                </a:lnTo>
                <a:lnTo>
                  <a:pt x="220" y="59"/>
                </a:lnTo>
                <a:lnTo>
                  <a:pt x="222" y="58"/>
                </a:lnTo>
                <a:lnTo>
                  <a:pt x="224" y="58"/>
                </a:lnTo>
                <a:lnTo>
                  <a:pt x="226" y="58"/>
                </a:lnTo>
                <a:lnTo>
                  <a:pt x="228" y="57"/>
                </a:lnTo>
                <a:lnTo>
                  <a:pt x="230" y="57"/>
                </a:lnTo>
                <a:lnTo>
                  <a:pt x="232" y="56"/>
                </a:lnTo>
                <a:lnTo>
                  <a:pt x="234" y="56"/>
                </a:lnTo>
                <a:lnTo>
                  <a:pt x="236" y="56"/>
                </a:lnTo>
                <a:lnTo>
                  <a:pt x="238" y="55"/>
                </a:lnTo>
                <a:lnTo>
                  <a:pt x="240" y="55"/>
                </a:lnTo>
                <a:lnTo>
                  <a:pt x="242" y="54"/>
                </a:lnTo>
                <a:lnTo>
                  <a:pt x="244" y="54"/>
                </a:lnTo>
                <a:lnTo>
                  <a:pt x="246" y="54"/>
                </a:lnTo>
                <a:lnTo>
                  <a:pt x="248" y="53"/>
                </a:lnTo>
                <a:lnTo>
                  <a:pt x="250" y="53"/>
                </a:lnTo>
                <a:lnTo>
                  <a:pt x="252" y="52"/>
                </a:lnTo>
                <a:lnTo>
                  <a:pt x="254" y="52"/>
                </a:lnTo>
                <a:lnTo>
                  <a:pt x="256" y="52"/>
                </a:lnTo>
                <a:lnTo>
                  <a:pt x="258" y="51"/>
                </a:lnTo>
                <a:lnTo>
                  <a:pt x="260" y="51"/>
                </a:lnTo>
                <a:lnTo>
                  <a:pt x="262" y="50"/>
                </a:lnTo>
                <a:lnTo>
                  <a:pt x="264" y="50"/>
                </a:lnTo>
                <a:lnTo>
                  <a:pt x="266" y="50"/>
                </a:lnTo>
                <a:lnTo>
                  <a:pt x="268" y="49"/>
                </a:lnTo>
                <a:lnTo>
                  <a:pt x="270" y="49"/>
                </a:lnTo>
                <a:lnTo>
                  <a:pt x="272" y="49"/>
                </a:lnTo>
                <a:lnTo>
                  <a:pt x="274" y="48"/>
                </a:lnTo>
                <a:lnTo>
                  <a:pt x="276" y="48"/>
                </a:lnTo>
                <a:lnTo>
                  <a:pt x="278" y="47"/>
                </a:lnTo>
                <a:lnTo>
                  <a:pt x="280" y="47"/>
                </a:lnTo>
                <a:lnTo>
                  <a:pt x="282" y="47"/>
                </a:lnTo>
                <a:lnTo>
                  <a:pt x="284" y="46"/>
                </a:lnTo>
                <a:lnTo>
                  <a:pt x="286" y="46"/>
                </a:lnTo>
                <a:lnTo>
                  <a:pt x="288" y="46"/>
                </a:lnTo>
                <a:lnTo>
                  <a:pt x="290" y="45"/>
                </a:lnTo>
                <a:lnTo>
                  <a:pt x="292" y="45"/>
                </a:lnTo>
                <a:lnTo>
                  <a:pt x="294" y="45"/>
                </a:lnTo>
                <a:lnTo>
                  <a:pt x="296" y="44"/>
                </a:lnTo>
                <a:lnTo>
                  <a:pt x="298" y="44"/>
                </a:lnTo>
                <a:lnTo>
                  <a:pt x="300" y="43"/>
                </a:lnTo>
                <a:lnTo>
                  <a:pt x="302" y="43"/>
                </a:lnTo>
                <a:lnTo>
                  <a:pt x="304" y="43"/>
                </a:lnTo>
                <a:lnTo>
                  <a:pt x="306" y="42"/>
                </a:lnTo>
                <a:lnTo>
                  <a:pt x="308" y="42"/>
                </a:lnTo>
                <a:lnTo>
                  <a:pt x="310" y="42"/>
                </a:lnTo>
                <a:lnTo>
                  <a:pt x="312" y="41"/>
                </a:lnTo>
                <a:lnTo>
                  <a:pt x="314" y="41"/>
                </a:lnTo>
                <a:lnTo>
                  <a:pt x="316" y="41"/>
                </a:lnTo>
                <a:lnTo>
                  <a:pt x="318" y="40"/>
                </a:lnTo>
                <a:lnTo>
                  <a:pt x="320" y="40"/>
                </a:lnTo>
                <a:lnTo>
                  <a:pt x="322" y="40"/>
                </a:lnTo>
                <a:lnTo>
                  <a:pt x="324" y="39"/>
                </a:lnTo>
                <a:lnTo>
                  <a:pt x="326" y="39"/>
                </a:lnTo>
                <a:lnTo>
                  <a:pt x="328" y="39"/>
                </a:lnTo>
                <a:lnTo>
                  <a:pt x="330" y="38"/>
                </a:lnTo>
                <a:lnTo>
                  <a:pt x="332" y="38"/>
                </a:lnTo>
                <a:lnTo>
                  <a:pt x="334" y="38"/>
                </a:lnTo>
                <a:lnTo>
                  <a:pt x="336" y="37"/>
                </a:lnTo>
                <a:lnTo>
                  <a:pt x="338" y="37"/>
                </a:lnTo>
                <a:lnTo>
                  <a:pt x="340" y="37"/>
                </a:lnTo>
                <a:lnTo>
                  <a:pt x="342" y="36"/>
                </a:lnTo>
                <a:lnTo>
                  <a:pt x="344" y="36"/>
                </a:lnTo>
                <a:lnTo>
                  <a:pt x="346" y="36"/>
                </a:lnTo>
                <a:lnTo>
                  <a:pt x="348" y="35"/>
                </a:lnTo>
                <a:lnTo>
                  <a:pt x="350" y="35"/>
                </a:lnTo>
                <a:lnTo>
                  <a:pt x="352" y="35"/>
                </a:lnTo>
                <a:lnTo>
                  <a:pt x="354" y="34"/>
                </a:lnTo>
                <a:lnTo>
                  <a:pt x="356" y="34"/>
                </a:lnTo>
                <a:lnTo>
                  <a:pt x="358" y="34"/>
                </a:lnTo>
                <a:lnTo>
                  <a:pt x="360" y="33"/>
                </a:lnTo>
                <a:lnTo>
                  <a:pt x="362" y="33"/>
                </a:lnTo>
                <a:lnTo>
                  <a:pt x="364" y="33"/>
                </a:lnTo>
                <a:lnTo>
                  <a:pt x="366" y="32"/>
                </a:lnTo>
                <a:lnTo>
                  <a:pt x="368" y="32"/>
                </a:lnTo>
                <a:lnTo>
                  <a:pt x="370" y="32"/>
                </a:lnTo>
                <a:lnTo>
                  <a:pt x="372" y="31"/>
                </a:lnTo>
                <a:lnTo>
                  <a:pt x="374" y="31"/>
                </a:lnTo>
                <a:lnTo>
                  <a:pt x="376" y="31"/>
                </a:lnTo>
                <a:lnTo>
                  <a:pt x="378" y="30"/>
                </a:lnTo>
                <a:lnTo>
                  <a:pt x="380" y="30"/>
                </a:lnTo>
                <a:lnTo>
                  <a:pt x="382" y="30"/>
                </a:lnTo>
                <a:lnTo>
                  <a:pt x="384" y="29"/>
                </a:lnTo>
                <a:lnTo>
                  <a:pt x="386" y="29"/>
                </a:lnTo>
                <a:lnTo>
                  <a:pt x="388" y="29"/>
                </a:lnTo>
                <a:lnTo>
                  <a:pt x="390" y="28"/>
                </a:lnTo>
                <a:lnTo>
                  <a:pt x="392" y="28"/>
                </a:lnTo>
                <a:lnTo>
                  <a:pt x="394" y="28"/>
                </a:lnTo>
                <a:lnTo>
                  <a:pt x="396" y="27"/>
                </a:lnTo>
                <a:lnTo>
                  <a:pt x="398" y="27"/>
                </a:lnTo>
                <a:lnTo>
                  <a:pt x="400" y="27"/>
                </a:lnTo>
                <a:lnTo>
                  <a:pt x="402" y="27"/>
                </a:lnTo>
                <a:lnTo>
                  <a:pt x="404" y="26"/>
                </a:lnTo>
                <a:lnTo>
                  <a:pt x="406" y="26"/>
                </a:lnTo>
                <a:lnTo>
                  <a:pt x="408" y="26"/>
                </a:lnTo>
                <a:lnTo>
                  <a:pt x="410" y="25"/>
                </a:lnTo>
                <a:lnTo>
                  <a:pt x="412" y="25"/>
                </a:lnTo>
                <a:lnTo>
                  <a:pt x="414" y="25"/>
                </a:lnTo>
                <a:lnTo>
                  <a:pt x="416" y="24"/>
                </a:lnTo>
                <a:lnTo>
                  <a:pt x="418" y="24"/>
                </a:lnTo>
                <a:lnTo>
                  <a:pt x="420" y="24"/>
                </a:lnTo>
                <a:lnTo>
                  <a:pt x="422" y="24"/>
                </a:lnTo>
                <a:lnTo>
                  <a:pt x="424" y="23"/>
                </a:lnTo>
                <a:lnTo>
                  <a:pt x="426" y="23"/>
                </a:lnTo>
                <a:lnTo>
                  <a:pt x="428" y="23"/>
                </a:lnTo>
                <a:lnTo>
                  <a:pt x="430" y="22"/>
                </a:lnTo>
                <a:lnTo>
                  <a:pt x="432" y="22"/>
                </a:lnTo>
                <a:lnTo>
                  <a:pt x="434" y="22"/>
                </a:lnTo>
                <a:lnTo>
                  <a:pt x="436" y="21"/>
                </a:lnTo>
                <a:lnTo>
                  <a:pt x="438" y="21"/>
                </a:lnTo>
                <a:lnTo>
                  <a:pt x="440" y="21"/>
                </a:lnTo>
                <a:lnTo>
                  <a:pt x="442" y="21"/>
                </a:lnTo>
                <a:lnTo>
                  <a:pt x="444" y="20"/>
                </a:lnTo>
                <a:lnTo>
                  <a:pt x="446" y="20"/>
                </a:lnTo>
                <a:lnTo>
                  <a:pt x="448" y="20"/>
                </a:lnTo>
                <a:lnTo>
                  <a:pt x="450" y="19"/>
                </a:lnTo>
                <a:lnTo>
                  <a:pt x="452" y="19"/>
                </a:lnTo>
                <a:lnTo>
                  <a:pt x="454" y="19"/>
                </a:lnTo>
                <a:lnTo>
                  <a:pt x="456" y="18"/>
                </a:lnTo>
                <a:lnTo>
                  <a:pt x="458" y="18"/>
                </a:lnTo>
                <a:lnTo>
                  <a:pt x="460" y="18"/>
                </a:lnTo>
                <a:lnTo>
                  <a:pt x="462" y="18"/>
                </a:lnTo>
                <a:lnTo>
                  <a:pt x="464" y="17"/>
                </a:lnTo>
                <a:lnTo>
                  <a:pt x="466" y="17"/>
                </a:lnTo>
                <a:lnTo>
                  <a:pt x="468" y="17"/>
                </a:lnTo>
                <a:lnTo>
                  <a:pt x="470" y="16"/>
                </a:lnTo>
                <a:lnTo>
                  <a:pt x="472" y="16"/>
                </a:lnTo>
                <a:lnTo>
                  <a:pt x="474" y="16"/>
                </a:lnTo>
                <a:lnTo>
                  <a:pt x="476" y="16"/>
                </a:lnTo>
                <a:lnTo>
                  <a:pt x="478" y="15"/>
                </a:lnTo>
                <a:lnTo>
                  <a:pt x="480" y="15"/>
                </a:lnTo>
                <a:lnTo>
                  <a:pt x="482" y="15"/>
                </a:lnTo>
                <a:lnTo>
                  <a:pt x="484" y="14"/>
                </a:lnTo>
                <a:lnTo>
                  <a:pt x="486" y="14"/>
                </a:lnTo>
                <a:lnTo>
                  <a:pt x="488" y="14"/>
                </a:lnTo>
                <a:lnTo>
                  <a:pt x="490" y="14"/>
                </a:lnTo>
                <a:lnTo>
                  <a:pt x="492" y="13"/>
                </a:lnTo>
                <a:lnTo>
                  <a:pt x="494" y="13"/>
                </a:lnTo>
                <a:lnTo>
                  <a:pt x="496" y="13"/>
                </a:lnTo>
                <a:lnTo>
                  <a:pt x="498" y="12"/>
                </a:lnTo>
                <a:lnTo>
                  <a:pt x="500" y="12"/>
                </a:lnTo>
                <a:lnTo>
                  <a:pt x="502" y="12"/>
                </a:lnTo>
                <a:lnTo>
                  <a:pt x="504" y="12"/>
                </a:lnTo>
                <a:lnTo>
                  <a:pt x="506" y="11"/>
                </a:lnTo>
                <a:lnTo>
                  <a:pt x="508" y="11"/>
                </a:lnTo>
                <a:lnTo>
                  <a:pt x="510" y="11"/>
                </a:lnTo>
                <a:lnTo>
                  <a:pt x="512" y="11"/>
                </a:lnTo>
                <a:lnTo>
                  <a:pt x="514" y="10"/>
                </a:lnTo>
                <a:lnTo>
                  <a:pt x="516" y="10"/>
                </a:lnTo>
                <a:lnTo>
                  <a:pt x="518" y="10"/>
                </a:lnTo>
                <a:lnTo>
                  <a:pt x="520" y="9"/>
                </a:lnTo>
                <a:lnTo>
                  <a:pt x="522" y="9"/>
                </a:lnTo>
                <a:lnTo>
                  <a:pt x="524" y="9"/>
                </a:lnTo>
                <a:lnTo>
                  <a:pt x="526" y="9"/>
                </a:lnTo>
                <a:lnTo>
                  <a:pt x="528" y="8"/>
                </a:lnTo>
                <a:lnTo>
                  <a:pt x="530" y="8"/>
                </a:lnTo>
                <a:lnTo>
                  <a:pt x="532" y="8"/>
                </a:lnTo>
                <a:lnTo>
                  <a:pt x="534" y="8"/>
                </a:lnTo>
                <a:lnTo>
                  <a:pt x="536" y="7"/>
                </a:lnTo>
                <a:lnTo>
                  <a:pt x="538" y="7"/>
                </a:lnTo>
                <a:lnTo>
                  <a:pt x="540" y="7"/>
                </a:lnTo>
                <a:lnTo>
                  <a:pt x="542" y="6"/>
                </a:lnTo>
                <a:lnTo>
                  <a:pt x="544" y="6"/>
                </a:lnTo>
                <a:lnTo>
                  <a:pt x="546" y="6"/>
                </a:lnTo>
                <a:lnTo>
                  <a:pt x="548" y="6"/>
                </a:lnTo>
                <a:lnTo>
                  <a:pt x="550" y="5"/>
                </a:lnTo>
                <a:lnTo>
                  <a:pt x="552" y="5"/>
                </a:lnTo>
                <a:lnTo>
                  <a:pt x="554" y="5"/>
                </a:lnTo>
                <a:lnTo>
                  <a:pt x="556" y="5"/>
                </a:lnTo>
                <a:lnTo>
                  <a:pt x="558" y="4"/>
                </a:lnTo>
                <a:lnTo>
                  <a:pt x="560" y="4"/>
                </a:lnTo>
                <a:lnTo>
                  <a:pt x="562" y="4"/>
                </a:lnTo>
                <a:lnTo>
                  <a:pt x="564" y="4"/>
                </a:lnTo>
                <a:lnTo>
                  <a:pt x="566" y="3"/>
                </a:lnTo>
                <a:lnTo>
                  <a:pt x="568" y="3"/>
                </a:lnTo>
                <a:lnTo>
                  <a:pt x="570" y="3"/>
                </a:lnTo>
                <a:lnTo>
                  <a:pt x="572" y="3"/>
                </a:lnTo>
                <a:lnTo>
                  <a:pt x="574" y="2"/>
                </a:lnTo>
                <a:lnTo>
                  <a:pt x="576" y="2"/>
                </a:lnTo>
                <a:lnTo>
                  <a:pt x="578" y="2"/>
                </a:lnTo>
                <a:lnTo>
                  <a:pt x="580" y="1"/>
                </a:lnTo>
                <a:lnTo>
                  <a:pt x="582" y="1"/>
                </a:lnTo>
                <a:lnTo>
                  <a:pt x="584" y="1"/>
                </a:lnTo>
                <a:lnTo>
                  <a:pt x="586" y="1"/>
                </a:lnTo>
                <a:lnTo>
                  <a:pt x="588" y="0"/>
                </a:lnTo>
                <a:lnTo>
                  <a:pt x="589" y="0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75" name="Freeform 153">
            <a:extLst>
              <a:ext uri="{FF2B5EF4-FFF2-40B4-BE49-F238E27FC236}">
                <a16:creationId xmlns:a16="http://schemas.microsoft.com/office/drawing/2014/main" id="{75FB3C8E-41E5-4444-9191-436E59DE79DE}"/>
              </a:ext>
            </a:extLst>
          </p:cNvPr>
          <p:cNvSpPr>
            <a:spLocks/>
          </p:cNvSpPr>
          <p:nvPr/>
        </p:nvSpPr>
        <p:spPr bwMode="auto">
          <a:xfrm flipH="1">
            <a:off x="6086873" y="3170798"/>
            <a:ext cx="1455569" cy="3154832"/>
          </a:xfrm>
          <a:custGeom>
            <a:avLst/>
            <a:gdLst>
              <a:gd name="T0" fmla="*/ 23 w 794"/>
              <a:gd name="T1" fmla="*/ 1650 h 466"/>
              <a:gd name="T2" fmla="*/ 49 w 794"/>
              <a:gd name="T3" fmla="*/ 1621 h 466"/>
              <a:gd name="T4" fmla="*/ 75 w 794"/>
              <a:gd name="T5" fmla="*/ 1592 h 466"/>
              <a:gd name="T6" fmla="*/ 101 w 794"/>
              <a:gd name="T7" fmla="*/ 1564 h 466"/>
              <a:gd name="T8" fmla="*/ 128 w 794"/>
              <a:gd name="T9" fmla="*/ 1531 h 466"/>
              <a:gd name="T10" fmla="*/ 154 w 794"/>
              <a:gd name="T11" fmla="*/ 1502 h 466"/>
              <a:gd name="T12" fmla="*/ 180 w 794"/>
              <a:gd name="T13" fmla="*/ 1474 h 466"/>
              <a:gd name="T14" fmla="*/ 206 w 794"/>
              <a:gd name="T15" fmla="*/ 1445 h 466"/>
              <a:gd name="T16" fmla="*/ 233 w 794"/>
              <a:gd name="T17" fmla="*/ 1413 h 466"/>
              <a:gd name="T18" fmla="*/ 259 w 794"/>
              <a:gd name="T19" fmla="*/ 1384 h 466"/>
              <a:gd name="T20" fmla="*/ 285 w 794"/>
              <a:gd name="T21" fmla="*/ 1355 h 466"/>
              <a:gd name="T22" fmla="*/ 312 w 794"/>
              <a:gd name="T23" fmla="*/ 1326 h 466"/>
              <a:gd name="T24" fmla="*/ 338 w 794"/>
              <a:gd name="T25" fmla="*/ 1298 h 466"/>
              <a:gd name="T26" fmla="*/ 364 w 794"/>
              <a:gd name="T27" fmla="*/ 1265 h 466"/>
              <a:gd name="T28" fmla="*/ 390 w 794"/>
              <a:gd name="T29" fmla="*/ 1236 h 466"/>
              <a:gd name="T30" fmla="*/ 417 w 794"/>
              <a:gd name="T31" fmla="*/ 1208 h 466"/>
              <a:gd name="T32" fmla="*/ 443 w 794"/>
              <a:gd name="T33" fmla="*/ 1179 h 466"/>
              <a:gd name="T34" fmla="*/ 469 w 794"/>
              <a:gd name="T35" fmla="*/ 1147 h 466"/>
              <a:gd name="T36" fmla="*/ 495 w 794"/>
              <a:gd name="T37" fmla="*/ 1118 h 466"/>
              <a:gd name="T38" fmla="*/ 522 w 794"/>
              <a:gd name="T39" fmla="*/ 1089 h 466"/>
              <a:gd name="T40" fmla="*/ 548 w 794"/>
              <a:gd name="T41" fmla="*/ 1060 h 466"/>
              <a:gd name="T42" fmla="*/ 574 w 794"/>
              <a:gd name="T43" fmla="*/ 1028 h 466"/>
              <a:gd name="T44" fmla="*/ 601 w 794"/>
              <a:gd name="T45" fmla="*/ 999 h 466"/>
              <a:gd name="T46" fmla="*/ 627 w 794"/>
              <a:gd name="T47" fmla="*/ 970 h 466"/>
              <a:gd name="T48" fmla="*/ 653 w 794"/>
              <a:gd name="T49" fmla="*/ 942 h 466"/>
              <a:gd name="T50" fmla="*/ 679 w 794"/>
              <a:gd name="T51" fmla="*/ 913 h 466"/>
              <a:gd name="T52" fmla="*/ 706 w 794"/>
              <a:gd name="T53" fmla="*/ 881 h 466"/>
              <a:gd name="T54" fmla="*/ 732 w 794"/>
              <a:gd name="T55" fmla="*/ 852 h 466"/>
              <a:gd name="T56" fmla="*/ 758 w 794"/>
              <a:gd name="T57" fmla="*/ 823 h 466"/>
              <a:gd name="T58" fmla="*/ 784 w 794"/>
              <a:gd name="T59" fmla="*/ 794 h 466"/>
              <a:gd name="T60" fmla="*/ 811 w 794"/>
              <a:gd name="T61" fmla="*/ 762 h 466"/>
              <a:gd name="T62" fmla="*/ 837 w 794"/>
              <a:gd name="T63" fmla="*/ 733 h 466"/>
              <a:gd name="T64" fmla="*/ 863 w 794"/>
              <a:gd name="T65" fmla="*/ 705 h 466"/>
              <a:gd name="T66" fmla="*/ 889 w 794"/>
              <a:gd name="T67" fmla="*/ 676 h 466"/>
              <a:gd name="T68" fmla="*/ 916 w 794"/>
              <a:gd name="T69" fmla="*/ 643 h 466"/>
              <a:gd name="T70" fmla="*/ 942 w 794"/>
              <a:gd name="T71" fmla="*/ 615 h 466"/>
              <a:gd name="T72" fmla="*/ 968 w 794"/>
              <a:gd name="T73" fmla="*/ 586 h 466"/>
              <a:gd name="T74" fmla="*/ 995 w 794"/>
              <a:gd name="T75" fmla="*/ 557 h 466"/>
              <a:gd name="T76" fmla="*/ 1021 w 794"/>
              <a:gd name="T77" fmla="*/ 528 h 466"/>
              <a:gd name="T78" fmla="*/ 1047 w 794"/>
              <a:gd name="T79" fmla="*/ 496 h 466"/>
              <a:gd name="T80" fmla="*/ 1073 w 794"/>
              <a:gd name="T81" fmla="*/ 467 h 466"/>
              <a:gd name="T82" fmla="*/ 1100 w 794"/>
              <a:gd name="T83" fmla="*/ 439 h 466"/>
              <a:gd name="T84" fmla="*/ 1126 w 794"/>
              <a:gd name="T85" fmla="*/ 410 h 466"/>
              <a:gd name="T86" fmla="*/ 1152 w 794"/>
              <a:gd name="T87" fmla="*/ 377 h 466"/>
              <a:gd name="T88" fmla="*/ 1178 w 794"/>
              <a:gd name="T89" fmla="*/ 349 h 466"/>
              <a:gd name="T90" fmla="*/ 1205 w 794"/>
              <a:gd name="T91" fmla="*/ 320 h 466"/>
              <a:gd name="T92" fmla="*/ 1231 w 794"/>
              <a:gd name="T93" fmla="*/ 291 h 466"/>
              <a:gd name="T94" fmla="*/ 1257 w 794"/>
              <a:gd name="T95" fmla="*/ 262 h 466"/>
              <a:gd name="T96" fmla="*/ 1284 w 794"/>
              <a:gd name="T97" fmla="*/ 230 h 466"/>
              <a:gd name="T98" fmla="*/ 1310 w 794"/>
              <a:gd name="T99" fmla="*/ 201 h 466"/>
              <a:gd name="T100" fmla="*/ 1336 w 794"/>
              <a:gd name="T101" fmla="*/ 173 h 466"/>
              <a:gd name="T102" fmla="*/ 1362 w 794"/>
              <a:gd name="T103" fmla="*/ 144 h 466"/>
              <a:gd name="T104" fmla="*/ 1389 w 794"/>
              <a:gd name="T105" fmla="*/ 111 h 466"/>
              <a:gd name="T106" fmla="*/ 1415 w 794"/>
              <a:gd name="T107" fmla="*/ 83 h 466"/>
              <a:gd name="T108" fmla="*/ 1441 w 794"/>
              <a:gd name="T109" fmla="*/ 54 h 466"/>
              <a:gd name="T110" fmla="*/ 1467 w 794"/>
              <a:gd name="T111" fmla="*/ 25 h 46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94"/>
              <a:gd name="T169" fmla="*/ 0 h 466"/>
              <a:gd name="T170" fmla="*/ 794 w 794"/>
              <a:gd name="T171" fmla="*/ 466 h 46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94" h="466">
                <a:moveTo>
                  <a:pt x="0" y="466"/>
                </a:moveTo>
                <a:lnTo>
                  <a:pt x="2" y="465"/>
                </a:lnTo>
                <a:lnTo>
                  <a:pt x="4" y="464"/>
                </a:lnTo>
                <a:lnTo>
                  <a:pt x="6" y="463"/>
                </a:lnTo>
                <a:lnTo>
                  <a:pt x="8" y="462"/>
                </a:lnTo>
                <a:lnTo>
                  <a:pt x="10" y="460"/>
                </a:lnTo>
                <a:lnTo>
                  <a:pt x="12" y="459"/>
                </a:lnTo>
                <a:lnTo>
                  <a:pt x="14" y="458"/>
                </a:lnTo>
                <a:lnTo>
                  <a:pt x="16" y="457"/>
                </a:lnTo>
                <a:lnTo>
                  <a:pt x="18" y="456"/>
                </a:lnTo>
                <a:lnTo>
                  <a:pt x="20" y="455"/>
                </a:lnTo>
                <a:lnTo>
                  <a:pt x="22" y="453"/>
                </a:lnTo>
                <a:lnTo>
                  <a:pt x="24" y="452"/>
                </a:lnTo>
                <a:lnTo>
                  <a:pt x="26" y="451"/>
                </a:lnTo>
                <a:lnTo>
                  <a:pt x="28" y="450"/>
                </a:lnTo>
                <a:lnTo>
                  <a:pt x="30" y="449"/>
                </a:lnTo>
                <a:lnTo>
                  <a:pt x="32" y="448"/>
                </a:lnTo>
                <a:lnTo>
                  <a:pt x="34" y="446"/>
                </a:lnTo>
                <a:lnTo>
                  <a:pt x="36" y="445"/>
                </a:lnTo>
                <a:lnTo>
                  <a:pt x="38" y="444"/>
                </a:lnTo>
                <a:lnTo>
                  <a:pt x="40" y="443"/>
                </a:lnTo>
                <a:lnTo>
                  <a:pt x="42" y="442"/>
                </a:lnTo>
                <a:lnTo>
                  <a:pt x="44" y="441"/>
                </a:lnTo>
                <a:lnTo>
                  <a:pt x="46" y="439"/>
                </a:lnTo>
                <a:lnTo>
                  <a:pt x="48" y="438"/>
                </a:lnTo>
                <a:lnTo>
                  <a:pt x="50" y="437"/>
                </a:lnTo>
                <a:lnTo>
                  <a:pt x="52" y="436"/>
                </a:lnTo>
                <a:lnTo>
                  <a:pt x="54" y="435"/>
                </a:lnTo>
                <a:lnTo>
                  <a:pt x="56" y="433"/>
                </a:lnTo>
                <a:lnTo>
                  <a:pt x="58" y="432"/>
                </a:lnTo>
                <a:lnTo>
                  <a:pt x="60" y="431"/>
                </a:lnTo>
                <a:lnTo>
                  <a:pt x="62" y="430"/>
                </a:lnTo>
                <a:lnTo>
                  <a:pt x="64" y="429"/>
                </a:lnTo>
                <a:lnTo>
                  <a:pt x="66" y="428"/>
                </a:lnTo>
                <a:lnTo>
                  <a:pt x="68" y="426"/>
                </a:lnTo>
                <a:lnTo>
                  <a:pt x="70" y="425"/>
                </a:lnTo>
                <a:lnTo>
                  <a:pt x="72" y="424"/>
                </a:lnTo>
                <a:lnTo>
                  <a:pt x="74" y="423"/>
                </a:lnTo>
                <a:lnTo>
                  <a:pt x="76" y="422"/>
                </a:lnTo>
                <a:lnTo>
                  <a:pt x="78" y="421"/>
                </a:lnTo>
                <a:lnTo>
                  <a:pt x="80" y="419"/>
                </a:lnTo>
                <a:lnTo>
                  <a:pt x="82" y="418"/>
                </a:lnTo>
                <a:lnTo>
                  <a:pt x="84" y="417"/>
                </a:lnTo>
                <a:lnTo>
                  <a:pt x="86" y="416"/>
                </a:lnTo>
                <a:lnTo>
                  <a:pt x="88" y="415"/>
                </a:lnTo>
                <a:lnTo>
                  <a:pt x="90" y="413"/>
                </a:lnTo>
                <a:lnTo>
                  <a:pt x="92" y="412"/>
                </a:lnTo>
                <a:lnTo>
                  <a:pt x="94" y="411"/>
                </a:lnTo>
                <a:lnTo>
                  <a:pt x="96" y="410"/>
                </a:lnTo>
                <a:lnTo>
                  <a:pt x="98" y="409"/>
                </a:lnTo>
                <a:lnTo>
                  <a:pt x="100" y="408"/>
                </a:lnTo>
                <a:lnTo>
                  <a:pt x="102" y="406"/>
                </a:lnTo>
                <a:lnTo>
                  <a:pt x="104" y="405"/>
                </a:lnTo>
                <a:lnTo>
                  <a:pt x="106" y="404"/>
                </a:lnTo>
                <a:lnTo>
                  <a:pt x="108" y="403"/>
                </a:lnTo>
                <a:lnTo>
                  <a:pt x="110" y="402"/>
                </a:lnTo>
                <a:lnTo>
                  <a:pt x="112" y="401"/>
                </a:lnTo>
                <a:lnTo>
                  <a:pt x="114" y="399"/>
                </a:lnTo>
                <a:lnTo>
                  <a:pt x="116" y="398"/>
                </a:lnTo>
                <a:lnTo>
                  <a:pt x="118" y="397"/>
                </a:lnTo>
                <a:lnTo>
                  <a:pt x="120" y="396"/>
                </a:lnTo>
                <a:lnTo>
                  <a:pt x="122" y="395"/>
                </a:lnTo>
                <a:lnTo>
                  <a:pt x="124" y="393"/>
                </a:lnTo>
                <a:lnTo>
                  <a:pt x="126" y="392"/>
                </a:lnTo>
                <a:lnTo>
                  <a:pt x="128" y="391"/>
                </a:lnTo>
                <a:lnTo>
                  <a:pt x="130" y="390"/>
                </a:lnTo>
                <a:lnTo>
                  <a:pt x="132" y="389"/>
                </a:lnTo>
                <a:lnTo>
                  <a:pt x="134" y="388"/>
                </a:lnTo>
                <a:lnTo>
                  <a:pt x="136" y="386"/>
                </a:lnTo>
                <a:lnTo>
                  <a:pt x="138" y="385"/>
                </a:lnTo>
                <a:lnTo>
                  <a:pt x="140" y="384"/>
                </a:lnTo>
                <a:lnTo>
                  <a:pt x="142" y="383"/>
                </a:lnTo>
                <a:lnTo>
                  <a:pt x="144" y="382"/>
                </a:lnTo>
                <a:lnTo>
                  <a:pt x="146" y="381"/>
                </a:lnTo>
                <a:lnTo>
                  <a:pt x="148" y="379"/>
                </a:lnTo>
                <a:lnTo>
                  <a:pt x="150" y="378"/>
                </a:lnTo>
                <a:lnTo>
                  <a:pt x="152" y="377"/>
                </a:lnTo>
                <a:lnTo>
                  <a:pt x="154" y="376"/>
                </a:lnTo>
                <a:lnTo>
                  <a:pt x="156" y="375"/>
                </a:lnTo>
                <a:lnTo>
                  <a:pt x="158" y="373"/>
                </a:lnTo>
                <a:lnTo>
                  <a:pt x="160" y="372"/>
                </a:lnTo>
                <a:lnTo>
                  <a:pt x="162" y="371"/>
                </a:lnTo>
                <a:lnTo>
                  <a:pt x="164" y="370"/>
                </a:lnTo>
                <a:lnTo>
                  <a:pt x="166" y="369"/>
                </a:lnTo>
                <a:lnTo>
                  <a:pt x="168" y="368"/>
                </a:lnTo>
                <a:lnTo>
                  <a:pt x="170" y="366"/>
                </a:lnTo>
                <a:lnTo>
                  <a:pt x="172" y="365"/>
                </a:lnTo>
                <a:lnTo>
                  <a:pt x="174" y="364"/>
                </a:lnTo>
                <a:lnTo>
                  <a:pt x="176" y="363"/>
                </a:lnTo>
                <a:lnTo>
                  <a:pt x="178" y="362"/>
                </a:lnTo>
                <a:lnTo>
                  <a:pt x="180" y="361"/>
                </a:lnTo>
                <a:lnTo>
                  <a:pt x="182" y="359"/>
                </a:lnTo>
                <a:lnTo>
                  <a:pt x="184" y="358"/>
                </a:lnTo>
                <a:lnTo>
                  <a:pt x="186" y="357"/>
                </a:lnTo>
                <a:lnTo>
                  <a:pt x="188" y="356"/>
                </a:lnTo>
                <a:lnTo>
                  <a:pt x="190" y="355"/>
                </a:lnTo>
                <a:lnTo>
                  <a:pt x="192" y="354"/>
                </a:lnTo>
                <a:lnTo>
                  <a:pt x="194" y="352"/>
                </a:lnTo>
                <a:lnTo>
                  <a:pt x="196" y="351"/>
                </a:lnTo>
                <a:lnTo>
                  <a:pt x="198" y="350"/>
                </a:lnTo>
                <a:lnTo>
                  <a:pt x="200" y="349"/>
                </a:lnTo>
                <a:lnTo>
                  <a:pt x="202" y="348"/>
                </a:lnTo>
                <a:lnTo>
                  <a:pt x="204" y="346"/>
                </a:lnTo>
                <a:lnTo>
                  <a:pt x="206" y="345"/>
                </a:lnTo>
                <a:lnTo>
                  <a:pt x="208" y="344"/>
                </a:lnTo>
                <a:lnTo>
                  <a:pt x="210" y="343"/>
                </a:lnTo>
                <a:lnTo>
                  <a:pt x="212" y="342"/>
                </a:lnTo>
                <a:lnTo>
                  <a:pt x="214" y="341"/>
                </a:lnTo>
                <a:lnTo>
                  <a:pt x="216" y="339"/>
                </a:lnTo>
                <a:lnTo>
                  <a:pt x="218" y="338"/>
                </a:lnTo>
                <a:lnTo>
                  <a:pt x="220" y="337"/>
                </a:lnTo>
                <a:lnTo>
                  <a:pt x="222" y="336"/>
                </a:lnTo>
                <a:lnTo>
                  <a:pt x="224" y="335"/>
                </a:lnTo>
                <a:lnTo>
                  <a:pt x="226" y="334"/>
                </a:lnTo>
                <a:lnTo>
                  <a:pt x="228" y="332"/>
                </a:lnTo>
                <a:lnTo>
                  <a:pt x="230" y="331"/>
                </a:lnTo>
                <a:lnTo>
                  <a:pt x="232" y="330"/>
                </a:lnTo>
                <a:lnTo>
                  <a:pt x="234" y="329"/>
                </a:lnTo>
                <a:lnTo>
                  <a:pt x="236" y="328"/>
                </a:lnTo>
                <a:lnTo>
                  <a:pt x="238" y="326"/>
                </a:lnTo>
                <a:lnTo>
                  <a:pt x="240" y="325"/>
                </a:lnTo>
                <a:lnTo>
                  <a:pt x="242" y="324"/>
                </a:lnTo>
                <a:lnTo>
                  <a:pt x="244" y="323"/>
                </a:lnTo>
                <a:lnTo>
                  <a:pt x="246" y="322"/>
                </a:lnTo>
                <a:lnTo>
                  <a:pt x="248" y="321"/>
                </a:lnTo>
                <a:lnTo>
                  <a:pt x="250" y="319"/>
                </a:lnTo>
                <a:lnTo>
                  <a:pt x="252" y="318"/>
                </a:lnTo>
                <a:lnTo>
                  <a:pt x="254" y="317"/>
                </a:lnTo>
                <a:lnTo>
                  <a:pt x="256" y="316"/>
                </a:lnTo>
                <a:lnTo>
                  <a:pt x="258" y="315"/>
                </a:lnTo>
                <a:lnTo>
                  <a:pt x="260" y="314"/>
                </a:lnTo>
                <a:lnTo>
                  <a:pt x="262" y="312"/>
                </a:lnTo>
                <a:lnTo>
                  <a:pt x="264" y="311"/>
                </a:lnTo>
                <a:lnTo>
                  <a:pt x="266" y="310"/>
                </a:lnTo>
                <a:lnTo>
                  <a:pt x="268" y="309"/>
                </a:lnTo>
                <a:lnTo>
                  <a:pt x="270" y="308"/>
                </a:lnTo>
                <a:lnTo>
                  <a:pt x="272" y="306"/>
                </a:lnTo>
                <a:lnTo>
                  <a:pt x="274" y="305"/>
                </a:lnTo>
                <a:lnTo>
                  <a:pt x="276" y="304"/>
                </a:lnTo>
                <a:lnTo>
                  <a:pt x="278" y="303"/>
                </a:lnTo>
                <a:lnTo>
                  <a:pt x="280" y="302"/>
                </a:lnTo>
                <a:lnTo>
                  <a:pt x="282" y="301"/>
                </a:lnTo>
                <a:lnTo>
                  <a:pt x="284" y="299"/>
                </a:lnTo>
                <a:lnTo>
                  <a:pt x="286" y="298"/>
                </a:lnTo>
                <a:lnTo>
                  <a:pt x="288" y="297"/>
                </a:lnTo>
                <a:lnTo>
                  <a:pt x="290" y="296"/>
                </a:lnTo>
                <a:lnTo>
                  <a:pt x="292" y="295"/>
                </a:lnTo>
                <a:lnTo>
                  <a:pt x="294" y="294"/>
                </a:lnTo>
                <a:lnTo>
                  <a:pt x="296" y="292"/>
                </a:lnTo>
                <a:lnTo>
                  <a:pt x="298" y="291"/>
                </a:lnTo>
                <a:lnTo>
                  <a:pt x="300" y="290"/>
                </a:lnTo>
                <a:lnTo>
                  <a:pt x="302" y="289"/>
                </a:lnTo>
                <a:lnTo>
                  <a:pt x="304" y="288"/>
                </a:lnTo>
                <a:lnTo>
                  <a:pt x="306" y="286"/>
                </a:lnTo>
                <a:lnTo>
                  <a:pt x="308" y="285"/>
                </a:lnTo>
                <a:lnTo>
                  <a:pt x="310" y="284"/>
                </a:lnTo>
                <a:lnTo>
                  <a:pt x="312" y="283"/>
                </a:lnTo>
                <a:lnTo>
                  <a:pt x="314" y="282"/>
                </a:lnTo>
                <a:lnTo>
                  <a:pt x="316" y="281"/>
                </a:lnTo>
                <a:lnTo>
                  <a:pt x="318" y="279"/>
                </a:lnTo>
                <a:lnTo>
                  <a:pt x="320" y="278"/>
                </a:lnTo>
                <a:lnTo>
                  <a:pt x="322" y="277"/>
                </a:lnTo>
                <a:lnTo>
                  <a:pt x="324" y="276"/>
                </a:lnTo>
                <a:lnTo>
                  <a:pt x="326" y="275"/>
                </a:lnTo>
                <a:lnTo>
                  <a:pt x="328" y="274"/>
                </a:lnTo>
                <a:lnTo>
                  <a:pt x="330" y="272"/>
                </a:lnTo>
                <a:lnTo>
                  <a:pt x="332" y="271"/>
                </a:lnTo>
                <a:lnTo>
                  <a:pt x="334" y="270"/>
                </a:lnTo>
                <a:lnTo>
                  <a:pt x="336" y="269"/>
                </a:lnTo>
                <a:lnTo>
                  <a:pt x="338" y="268"/>
                </a:lnTo>
                <a:lnTo>
                  <a:pt x="340" y="267"/>
                </a:lnTo>
                <a:lnTo>
                  <a:pt x="342" y="265"/>
                </a:lnTo>
                <a:lnTo>
                  <a:pt x="344" y="264"/>
                </a:lnTo>
                <a:lnTo>
                  <a:pt x="346" y="263"/>
                </a:lnTo>
                <a:lnTo>
                  <a:pt x="348" y="262"/>
                </a:lnTo>
                <a:lnTo>
                  <a:pt x="350" y="261"/>
                </a:lnTo>
                <a:lnTo>
                  <a:pt x="352" y="259"/>
                </a:lnTo>
                <a:lnTo>
                  <a:pt x="354" y="258"/>
                </a:lnTo>
                <a:lnTo>
                  <a:pt x="356" y="257"/>
                </a:lnTo>
                <a:lnTo>
                  <a:pt x="358" y="256"/>
                </a:lnTo>
                <a:lnTo>
                  <a:pt x="360" y="255"/>
                </a:lnTo>
                <a:lnTo>
                  <a:pt x="362" y="254"/>
                </a:lnTo>
                <a:lnTo>
                  <a:pt x="364" y="252"/>
                </a:lnTo>
                <a:lnTo>
                  <a:pt x="366" y="251"/>
                </a:lnTo>
                <a:lnTo>
                  <a:pt x="368" y="250"/>
                </a:lnTo>
                <a:lnTo>
                  <a:pt x="370" y="249"/>
                </a:lnTo>
                <a:lnTo>
                  <a:pt x="372" y="248"/>
                </a:lnTo>
                <a:lnTo>
                  <a:pt x="374" y="247"/>
                </a:lnTo>
                <a:lnTo>
                  <a:pt x="376" y="245"/>
                </a:lnTo>
                <a:lnTo>
                  <a:pt x="378" y="244"/>
                </a:lnTo>
                <a:lnTo>
                  <a:pt x="380" y="243"/>
                </a:lnTo>
                <a:lnTo>
                  <a:pt x="382" y="242"/>
                </a:lnTo>
                <a:lnTo>
                  <a:pt x="384" y="241"/>
                </a:lnTo>
                <a:lnTo>
                  <a:pt x="386" y="239"/>
                </a:lnTo>
                <a:lnTo>
                  <a:pt x="388" y="238"/>
                </a:lnTo>
                <a:lnTo>
                  <a:pt x="390" y="237"/>
                </a:lnTo>
                <a:lnTo>
                  <a:pt x="392" y="236"/>
                </a:lnTo>
                <a:lnTo>
                  <a:pt x="394" y="235"/>
                </a:lnTo>
                <a:lnTo>
                  <a:pt x="396" y="234"/>
                </a:lnTo>
                <a:lnTo>
                  <a:pt x="398" y="232"/>
                </a:lnTo>
                <a:lnTo>
                  <a:pt x="400" y="231"/>
                </a:lnTo>
                <a:lnTo>
                  <a:pt x="402" y="230"/>
                </a:lnTo>
                <a:lnTo>
                  <a:pt x="404" y="229"/>
                </a:lnTo>
                <a:lnTo>
                  <a:pt x="406" y="228"/>
                </a:lnTo>
                <a:lnTo>
                  <a:pt x="408" y="227"/>
                </a:lnTo>
                <a:lnTo>
                  <a:pt x="410" y="225"/>
                </a:lnTo>
                <a:lnTo>
                  <a:pt x="412" y="224"/>
                </a:lnTo>
                <a:lnTo>
                  <a:pt x="414" y="223"/>
                </a:lnTo>
                <a:lnTo>
                  <a:pt x="416" y="222"/>
                </a:lnTo>
                <a:lnTo>
                  <a:pt x="418" y="221"/>
                </a:lnTo>
                <a:lnTo>
                  <a:pt x="420" y="219"/>
                </a:lnTo>
                <a:lnTo>
                  <a:pt x="422" y="218"/>
                </a:lnTo>
                <a:lnTo>
                  <a:pt x="424" y="217"/>
                </a:lnTo>
                <a:lnTo>
                  <a:pt x="426" y="216"/>
                </a:lnTo>
                <a:lnTo>
                  <a:pt x="428" y="215"/>
                </a:lnTo>
                <a:lnTo>
                  <a:pt x="430" y="214"/>
                </a:lnTo>
                <a:lnTo>
                  <a:pt x="432" y="212"/>
                </a:lnTo>
                <a:lnTo>
                  <a:pt x="434" y="211"/>
                </a:lnTo>
                <a:lnTo>
                  <a:pt x="436" y="210"/>
                </a:lnTo>
                <a:lnTo>
                  <a:pt x="438" y="209"/>
                </a:lnTo>
                <a:lnTo>
                  <a:pt x="440" y="208"/>
                </a:lnTo>
                <a:lnTo>
                  <a:pt x="442" y="207"/>
                </a:lnTo>
                <a:lnTo>
                  <a:pt x="444" y="205"/>
                </a:lnTo>
                <a:lnTo>
                  <a:pt x="446" y="204"/>
                </a:lnTo>
                <a:lnTo>
                  <a:pt x="448" y="203"/>
                </a:lnTo>
                <a:lnTo>
                  <a:pt x="450" y="202"/>
                </a:lnTo>
                <a:lnTo>
                  <a:pt x="452" y="201"/>
                </a:lnTo>
                <a:lnTo>
                  <a:pt x="454" y="199"/>
                </a:lnTo>
                <a:lnTo>
                  <a:pt x="456" y="198"/>
                </a:lnTo>
                <a:lnTo>
                  <a:pt x="458" y="197"/>
                </a:lnTo>
                <a:lnTo>
                  <a:pt x="460" y="196"/>
                </a:lnTo>
                <a:lnTo>
                  <a:pt x="462" y="195"/>
                </a:lnTo>
                <a:lnTo>
                  <a:pt x="464" y="194"/>
                </a:lnTo>
                <a:lnTo>
                  <a:pt x="466" y="192"/>
                </a:lnTo>
                <a:lnTo>
                  <a:pt x="468" y="191"/>
                </a:lnTo>
                <a:lnTo>
                  <a:pt x="470" y="190"/>
                </a:lnTo>
                <a:lnTo>
                  <a:pt x="472" y="189"/>
                </a:lnTo>
                <a:lnTo>
                  <a:pt x="474" y="188"/>
                </a:lnTo>
                <a:lnTo>
                  <a:pt x="476" y="187"/>
                </a:lnTo>
                <a:lnTo>
                  <a:pt x="478" y="185"/>
                </a:lnTo>
                <a:lnTo>
                  <a:pt x="480" y="184"/>
                </a:lnTo>
                <a:lnTo>
                  <a:pt x="482" y="183"/>
                </a:lnTo>
                <a:lnTo>
                  <a:pt x="484" y="182"/>
                </a:lnTo>
                <a:lnTo>
                  <a:pt x="486" y="181"/>
                </a:lnTo>
                <a:lnTo>
                  <a:pt x="488" y="179"/>
                </a:lnTo>
                <a:lnTo>
                  <a:pt x="490" y="178"/>
                </a:lnTo>
                <a:lnTo>
                  <a:pt x="492" y="177"/>
                </a:lnTo>
                <a:lnTo>
                  <a:pt x="494" y="176"/>
                </a:lnTo>
                <a:lnTo>
                  <a:pt x="496" y="175"/>
                </a:lnTo>
                <a:lnTo>
                  <a:pt x="498" y="174"/>
                </a:lnTo>
                <a:lnTo>
                  <a:pt x="500" y="172"/>
                </a:lnTo>
                <a:lnTo>
                  <a:pt x="502" y="171"/>
                </a:lnTo>
                <a:lnTo>
                  <a:pt x="504" y="170"/>
                </a:lnTo>
                <a:lnTo>
                  <a:pt x="506" y="169"/>
                </a:lnTo>
                <a:lnTo>
                  <a:pt x="508" y="168"/>
                </a:lnTo>
                <a:lnTo>
                  <a:pt x="510" y="167"/>
                </a:lnTo>
                <a:lnTo>
                  <a:pt x="512" y="165"/>
                </a:lnTo>
                <a:lnTo>
                  <a:pt x="514" y="164"/>
                </a:lnTo>
                <a:lnTo>
                  <a:pt x="516" y="163"/>
                </a:lnTo>
                <a:lnTo>
                  <a:pt x="518" y="162"/>
                </a:lnTo>
                <a:lnTo>
                  <a:pt x="520" y="161"/>
                </a:lnTo>
                <a:lnTo>
                  <a:pt x="522" y="160"/>
                </a:lnTo>
                <a:lnTo>
                  <a:pt x="524" y="158"/>
                </a:lnTo>
                <a:lnTo>
                  <a:pt x="526" y="157"/>
                </a:lnTo>
                <a:lnTo>
                  <a:pt x="528" y="156"/>
                </a:lnTo>
                <a:lnTo>
                  <a:pt x="530" y="155"/>
                </a:lnTo>
                <a:lnTo>
                  <a:pt x="532" y="154"/>
                </a:lnTo>
                <a:lnTo>
                  <a:pt x="534" y="152"/>
                </a:lnTo>
                <a:lnTo>
                  <a:pt x="536" y="151"/>
                </a:lnTo>
                <a:lnTo>
                  <a:pt x="538" y="150"/>
                </a:lnTo>
                <a:lnTo>
                  <a:pt x="540" y="149"/>
                </a:lnTo>
                <a:lnTo>
                  <a:pt x="542" y="148"/>
                </a:lnTo>
                <a:lnTo>
                  <a:pt x="544" y="147"/>
                </a:lnTo>
                <a:lnTo>
                  <a:pt x="546" y="145"/>
                </a:lnTo>
                <a:lnTo>
                  <a:pt x="548" y="144"/>
                </a:lnTo>
                <a:lnTo>
                  <a:pt x="550" y="143"/>
                </a:lnTo>
                <a:lnTo>
                  <a:pt x="552" y="142"/>
                </a:lnTo>
                <a:lnTo>
                  <a:pt x="554" y="141"/>
                </a:lnTo>
                <a:lnTo>
                  <a:pt x="556" y="140"/>
                </a:lnTo>
                <a:lnTo>
                  <a:pt x="558" y="138"/>
                </a:lnTo>
                <a:lnTo>
                  <a:pt x="560" y="137"/>
                </a:lnTo>
                <a:lnTo>
                  <a:pt x="562" y="136"/>
                </a:lnTo>
                <a:lnTo>
                  <a:pt x="564" y="135"/>
                </a:lnTo>
                <a:lnTo>
                  <a:pt x="566" y="134"/>
                </a:lnTo>
                <a:lnTo>
                  <a:pt x="568" y="132"/>
                </a:lnTo>
                <a:lnTo>
                  <a:pt x="570" y="131"/>
                </a:lnTo>
                <a:lnTo>
                  <a:pt x="572" y="130"/>
                </a:lnTo>
                <a:lnTo>
                  <a:pt x="574" y="129"/>
                </a:lnTo>
                <a:lnTo>
                  <a:pt x="576" y="128"/>
                </a:lnTo>
                <a:lnTo>
                  <a:pt x="578" y="127"/>
                </a:lnTo>
                <a:lnTo>
                  <a:pt x="580" y="125"/>
                </a:lnTo>
                <a:lnTo>
                  <a:pt x="582" y="124"/>
                </a:lnTo>
                <a:lnTo>
                  <a:pt x="584" y="123"/>
                </a:lnTo>
                <a:lnTo>
                  <a:pt x="586" y="122"/>
                </a:lnTo>
                <a:lnTo>
                  <a:pt x="588" y="121"/>
                </a:lnTo>
                <a:lnTo>
                  <a:pt x="590" y="120"/>
                </a:lnTo>
                <a:lnTo>
                  <a:pt x="592" y="118"/>
                </a:lnTo>
                <a:lnTo>
                  <a:pt x="594" y="117"/>
                </a:lnTo>
                <a:lnTo>
                  <a:pt x="596" y="116"/>
                </a:lnTo>
                <a:lnTo>
                  <a:pt x="598" y="115"/>
                </a:lnTo>
                <a:lnTo>
                  <a:pt x="600" y="114"/>
                </a:lnTo>
                <a:lnTo>
                  <a:pt x="602" y="112"/>
                </a:lnTo>
                <a:lnTo>
                  <a:pt x="604" y="111"/>
                </a:lnTo>
                <a:lnTo>
                  <a:pt x="606" y="110"/>
                </a:lnTo>
                <a:lnTo>
                  <a:pt x="608" y="109"/>
                </a:lnTo>
                <a:lnTo>
                  <a:pt x="610" y="108"/>
                </a:lnTo>
                <a:lnTo>
                  <a:pt x="612" y="107"/>
                </a:lnTo>
                <a:lnTo>
                  <a:pt x="614" y="105"/>
                </a:lnTo>
                <a:lnTo>
                  <a:pt x="616" y="104"/>
                </a:lnTo>
                <a:lnTo>
                  <a:pt x="618" y="103"/>
                </a:lnTo>
                <a:lnTo>
                  <a:pt x="620" y="102"/>
                </a:lnTo>
                <a:lnTo>
                  <a:pt x="622" y="101"/>
                </a:lnTo>
                <a:lnTo>
                  <a:pt x="624" y="100"/>
                </a:lnTo>
                <a:lnTo>
                  <a:pt x="626" y="98"/>
                </a:lnTo>
                <a:lnTo>
                  <a:pt x="628" y="97"/>
                </a:lnTo>
                <a:lnTo>
                  <a:pt x="630" y="96"/>
                </a:lnTo>
                <a:lnTo>
                  <a:pt x="632" y="95"/>
                </a:lnTo>
                <a:lnTo>
                  <a:pt x="634" y="94"/>
                </a:lnTo>
                <a:lnTo>
                  <a:pt x="636" y="92"/>
                </a:lnTo>
                <a:lnTo>
                  <a:pt x="638" y="91"/>
                </a:lnTo>
                <a:lnTo>
                  <a:pt x="640" y="90"/>
                </a:lnTo>
                <a:lnTo>
                  <a:pt x="642" y="89"/>
                </a:lnTo>
                <a:lnTo>
                  <a:pt x="644" y="88"/>
                </a:lnTo>
                <a:lnTo>
                  <a:pt x="646" y="87"/>
                </a:lnTo>
                <a:lnTo>
                  <a:pt x="648" y="85"/>
                </a:lnTo>
                <a:lnTo>
                  <a:pt x="650" y="84"/>
                </a:lnTo>
                <a:lnTo>
                  <a:pt x="652" y="83"/>
                </a:lnTo>
                <a:lnTo>
                  <a:pt x="654" y="82"/>
                </a:lnTo>
                <a:lnTo>
                  <a:pt x="656" y="81"/>
                </a:lnTo>
                <a:lnTo>
                  <a:pt x="658" y="80"/>
                </a:lnTo>
                <a:lnTo>
                  <a:pt x="660" y="78"/>
                </a:lnTo>
                <a:lnTo>
                  <a:pt x="662" y="77"/>
                </a:lnTo>
                <a:lnTo>
                  <a:pt x="664" y="76"/>
                </a:lnTo>
                <a:lnTo>
                  <a:pt x="666" y="75"/>
                </a:lnTo>
                <a:lnTo>
                  <a:pt x="668" y="74"/>
                </a:lnTo>
                <a:lnTo>
                  <a:pt x="670" y="73"/>
                </a:lnTo>
                <a:lnTo>
                  <a:pt x="672" y="71"/>
                </a:lnTo>
                <a:lnTo>
                  <a:pt x="674" y="70"/>
                </a:lnTo>
                <a:lnTo>
                  <a:pt x="676" y="69"/>
                </a:lnTo>
                <a:lnTo>
                  <a:pt x="678" y="68"/>
                </a:lnTo>
                <a:lnTo>
                  <a:pt x="680" y="67"/>
                </a:lnTo>
                <a:lnTo>
                  <a:pt x="682" y="65"/>
                </a:lnTo>
                <a:lnTo>
                  <a:pt x="684" y="64"/>
                </a:lnTo>
                <a:lnTo>
                  <a:pt x="686" y="63"/>
                </a:lnTo>
                <a:lnTo>
                  <a:pt x="688" y="62"/>
                </a:lnTo>
                <a:lnTo>
                  <a:pt x="690" y="61"/>
                </a:lnTo>
                <a:lnTo>
                  <a:pt x="692" y="60"/>
                </a:lnTo>
                <a:lnTo>
                  <a:pt x="694" y="58"/>
                </a:lnTo>
                <a:lnTo>
                  <a:pt x="696" y="57"/>
                </a:lnTo>
                <a:lnTo>
                  <a:pt x="698" y="56"/>
                </a:lnTo>
                <a:lnTo>
                  <a:pt x="700" y="55"/>
                </a:lnTo>
                <a:lnTo>
                  <a:pt x="702" y="54"/>
                </a:lnTo>
                <a:lnTo>
                  <a:pt x="704" y="53"/>
                </a:lnTo>
                <a:lnTo>
                  <a:pt x="706" y="51"/>
                </a:lnTo>
                <a:lnTo>
                  <a:pt x="708" y="50"/>
                </a:lnTo>
                <a:lnTo>
                  <a:pt x="710" y="49"/>
                </a:lnTo>
                <a:lnTo>
                  <a:pt x="712" y="48"/>
                </a:lnTo>
                <a:lnTo>
                  <a:pt x="714" y="47"/>
                </a:lnTo>
                <a:lnTo>
                  <a:pt x="716" y="45"/>
                </a:lnTo>
                <a:lnTo>
                  <a:pt x="718" y="44"/>
                </a:lnTo>
                <a:lnTo>
                  <a:pt x="720" y="43"/>
                </a:lnTo>
                <a:lnTo>
                  <a:pt x="722" y="42"/>
                </a:lnTo>
                <a:lnTo>
                  <a:pt x="724" y="41"/>
                </a:lnTo>
                <a:lnTo>
                  <a:pt x="726" y="40"/>
                </a:lnTo>
                <a:lnTo>
                  <a:pt x="728" y="38"/>
                </a:lnTo>
                <a:lnTo>
                  <a:pt x="730" y="37"/>
                </a:lnTo>
                <a:lnTo>
                  <a:pt x="732" y="36"/>
                </a:lnTo>
                <a:lnTo>
                  <a:pt x="734" y="35"/>
                </a:lnTo>
                <a:lnTo>
                  <a:pt x="736" y="34"/>
                </a:lnTo>
                <a:lnTo>
                  <a:pt x="738" y="33"/>
                </a:lnTo>
                <a:lnTo>
                  <a:pt x="740" y="31"/>
                </a:lnTo>
                <a:lnTo>
                  <a:pt x="742" y="30"/>
                </a:lnTo>
                <a:lnTo>
                  <a:pt x="744" y="29"/>
                </a:lnTo>
                <a:lnTo>
                  <a:pt x="746" y="28"/>
                </a:lnTo>
                <a:lnTo>
                  <a:pt x="748" y="27"/>
                </a:lnTo>
                <a:lnTo>
                  <a:pt x="750" y="25"/>
                </a:lnTo>
                <a:lnTo>
                  <a:pt x="752" y="24"/>
                </a:lnTo>
                <a:lnTo>
                  <a:pt x="754" y="23"/>
                </a:lnTo>
                <a:lnTo>
                  <a:pt x="756" y="22"/>
                </a:lnTo>
                <a:lnTo>
                  <a:pt x="758" y="21"/>
                </a:lnTo>
                <a:lnTo>
                  <a:pt x="760" y="20"/>
                </a:lnTo>
                <a:lnTo>
                  <a:pt x="762" y="18"/>
                </a:lnTo>
                <a:lnTo>
                  <a:pt x="764" y="17"/>
                </a:lnTo>
                <a:lnTo>
                  <a:pt x="766" y="16"/>
                </a:lnTo>
                <a:lnTo>
                  <a:pt x="768" y="15"/>
                </a:lnTo>
                <a:lnTo>
                  <a:pt x="770" y="14"/>
                </a:lnTo>
                <a:lnTo>
                  <a:pt x="772" y="13"/>
                </a:lnTo>
                <a:lnTo>
                  <a:pt x="774" y="11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7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2"/>
                </a:lnTo>
                <a:lnTo>
                  <a:pt x="792" y="1"/>
                </a:lnTo>
                <a:lnTo>
                  <a:pt x="794" y="0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76" name="Rectangle 154">
            <a:extLst>
              <a:ext uri="{FF2B5EF4-FFF2-40B4-BE49-F238E27FC236}">
                <a16:creationId xmlns:a16="http://schemas.microsoft.com/office/drawing/2014/main" id="{32A7AE64-4F7B-413D-BA57-E17555E49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9" y="3275013"/>
            <a:ext cx="3044825" cy="3051175"/>
          </a:xfrm>
          <a:prstGeom prst="rect">
            <a:avLst/>
          </a:prstGeom>
          <a:noFill/>
          <a:ln w="4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graphicFrame>
        <p:nvGraphicFramePr>
          <p:cNvPr id="77" name="Object 4">
            <a:extLst>
              <a:ext uri="{FF2B5EF4-FFF2-40B4-BE49-F238E27FC236}">
                <a16:creationId xmlns:a16="http://schemas.microsoft.com/office/drawing/2014/main" id="{1F352CBB-6D1A-4315-9BD8-D11B5FADD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06704"/>
              </p:ext>
            </p:extLst>
          </p:nvPr>
        </p:nvGraphicFramePr>
        <p:xfrm>
          <a:off x="7775973" y="3831669"/>
          <a:ext cx="1275555" cy="430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266584" progId="Equation.DSMT4">
                  <p:embed/>
                </p:oleObj>
              </mc:Choice>
              <mc:Fallback>
                <p:oleObj name="Equation" r:id="rId2" imgW="787058" imgH="266584" progId="Equation.DSMT4">
                  <p:embed/>
                  <p:pic>
                    <p:nvPicPr>
                      <p:cNvPr id="77" name="Object 4">
                        <a:extLst>
                          <a:ext uri="{FF2B5EF4-FFF2-40B4-BE49-F238E27FC236}">
                            <a16:creationId xmlns:a16="http://schemas.microsoft.com/office/drawing/2014/main" id="{1F352CBB-6D1A-4315-9BD8-D11B5FADDF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5973" y="3831669"/>
                        <a:ext cx="1275555" cy="430584"/>
                      </a:xfrm>
                      <a:prstGeom prst="rect">
                        <a:avLst/>
                      </a:prstGeom>
                      <a:solidFill>
                        <a:schemeClr val="bg1">
                          <a:alpha val="64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4">
            <a:extLst>
              <a:ext uri="{FF2B5EF4-FFF2-40B4-BE49-F238E27FC236}">
                <a16:creationId xmlns:a16="http://schemas.microsoft.com/office/drawing/2014/main" id="{53AA1DC5-8449-4075-AE7B-9230ADD036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649999"/>
              </p:ext>
            </p:extLst>
          </p:nvPr>
        </p:nvGraphicFramePr>
        <p:xfrm>
          <a:off x="4880697" y="2877901"/>
          <a:ext cx="162083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228600" progId="Equation.DSMT4">
                  <p:embed/>
                </p:oleObj>
              </mc:Choice>
              <mc:Fallback>
                <p:oleObj name="Equation" r:id="rId4" imgW="850680" imgH="228600" progId="Equation.DSMT4">
                  <p:embed/>
                  <p:pic>
                    <p:nvPicPr>
                      <p:cNvPr id="78" name="Object 4">
                        <a:extLst>
                          <a:ext uri="{FF2B5EF4-FFF2-40B4-BE49-F238E27FC236}">
                            <a16:creationId xmlns:a16="http://schemas.microsoft.com/office/drawing/2014/main" id="{53AA1DC5-8449-4075-AE7B-9230ADD03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0697" y="2877901"/>
                        <a:ext cx="1620838" cy="4333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5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" name="Group 80">
            <a:extLst>
              <a:ext uri="{FF2B5EF4-FFF2-40B4-BE49-F238E27FC236}">
                <a16:creationId xmlns:a16="http://schemas.microsoft.com/office/drawing/2014/main" id="{75AAE78F-C9A2-4BAE-8096-6709A01981B0}"/>
              </a:ext>
            </a:extLst>
          </p:cNvPr>
          <p:cNvGrpSpPr/>
          <p:nvPr/>
        </p:nvGrpSpPr>
        <p:grpSpPr>
          <a:xfrm flipV="1">
            <a:off x="6578602" y="5224272"/>
            <a:ext cx="1776413" cy="873126"/>
            <a:chOff x="2619376" y="4549776"/>
            <a:chExt cx="1776413" cy="873126"/>
          </a:xfrm>
        </p:grpSpPr>
        <p:sp>
          <p:nvSpPr>
            <p:cNvPr id="79" name="Freeform 151">
              <a:extLst>
                <a:ext uri="{FF2B5EF4-FFF2-40B4-BE49-F238E27FC236}">
                  <a16:creationId xmlns:a16="http://schemas.microsoft.com/office/drawing/2014/main" id="{5173AA35-0ED2-4BE6-9C8B-A10D1E187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376" y="5332414"/>
              <a:ext cx="22225" cy="90488"/>
            </a:xfrm>
            <a:custGeom>
              <a:avLst/>
              <a:gdLst>
                <a:gd name="T0" fmla="*/ 14 w 7"/>
                <a:gd name="T1" fmla="*/ 0 h 16"/>
                <a:gd name="T2" fmla="*/ 10 w 7"/>
                <a:gd name="T3" fmla="*/ 7 h 16"/>
                <a:gd name="T4" fmla="*/ 6 w 7"/>
                <a:gd name="T5" fmla="*/ 18 h 16"/>
                <a:gd name="T6" fmla="*/ 2 w 7"/>
                <a:gd name="T7" fmla="*/ 36 h 16"/>
                <a:gd name="T8" fmla="*/ 0 w 7"/>
                <a:gd name="T9" fmla="*/ 43 h 16"/>
                <a:gd name="T10" fmla="*/ 0 w 7"/>
                <a:gd name="T11" fmla="*/ 46 h 16"/>
                <a:gd name="T12" fmla="*/ 0 w 7"/>
                <a:gd name="T13" fmla="*/ 50 h 16"/>
                <a:gd name="T14" fmla="*/ 0 w 7"/>
                <a:gd name="T15" fmla="*/ 53 h 16"/>
                <a:gd name="T16" fmla="*/ 0 w 7"/>
                <a:gd name="T17" fmla="*/ 53 h 16"/>
                <a:gd name="T18" fmla="*/ 0 w 7"/>
                <a:gd name="T19" fmla="*/ 53 h 16"/>
                <a:gd name="T20" fmla="*/ 0 w 7"/>
                <a:gd name="T21" fmla="*/ 57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16"/>
                <a:gd name="T35" fmla="*/ 7 w 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16">
                  <a:moveTo>
                    <a:pt x="7" y="0"/>
                  </a:moveTo>
                  <a:lnTo>
                    <a:pt x="5" y="2"/>
                  </a:lnTo>
                  <a:lnTo>
                    <a:pt x="3" y="5"/>
                  </a:lnTo>
                  <a:lnTo>
                    <a:pt x="1" y="10"/>
                  </a:lnTo>
                  <a:lnTo>
                    <a:pt x="0" y="12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0" y="16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80" name="Freeform 152">
              <a:extLst>
                <a:ext uri="{FF2B5EF4-FFF2-40B4-BE49-F238E27FC236}">
                  <a16:creationId xmlns:a16="http://schemas.microsoft.com/office/drawing/2014/main" id="{29844784-E6F4-4618-A88B-4FB124F27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1601" y="4549776"/>
              <a:ext cx="1754188" cy="782638"/>
            </a:xfrm>
            <a:custGeom>
              <a:avLst/>
              <a:gdLst>
                <a:gd name="T0" fmla="*/ 15 w 589"/>
                <a:gd name="T1" fmla="*/ 464 h 137"/>
                <a:gd name="T2" fmla="*/ 34 w 589"/>
                <a:gd name="T3" fmla="*/ 439 h 137"/>
                <a:gd name="T4" fmla="*/ 53 w 589"/>
                <a:gd name="T5" fmla="*/ 417 h 137"/>
                <a:gd name="T6" fmla="*/ 71 w 589"/>
                <a:gd name="T7" fmla="*/ 399 h 137"/>
                <a:gd name="T8" fmla="*/ 90 w 589"/>
                <a:gd name="T9" fmla="*/ 385 h 137"/>
                <a:gd name="T10" fmla="*/ 109 w 589"/>
                <a:gd name="T11" fmla="*/ 371 h 137"/>
                <a:gd name="T12" fmla="*/ 128 w 589"/>
                <a:gd name="T13" fmla="*/ 356 h 137"/>
                <a:gd name="T14" fmla="*/ 146 w 589"/>
                <a:gd name="T15" fmla="*/ 342 h 137"/>
                <a:gd name="T16" fmla="*/ 165 w 589"/>
                <a:gd name="T17" fmla="*/ 331 h 137"/>
                <a:gd name="T18" fmla="*/ 184 w 589"/>
                <a:gd name="T19" fmla="*/ 320 h 137"/>
                <a:gd name="T20" fmla="*/ 203 w 589"/>
                <a:gd name="T21" fmla="*/ 309 h 137"/>
                <a:gd name="T22" fmla="*/ 221 w 589"/>
                <a:gd name="T23" fmla="*/ 299 h 137"/>
                <a:gd name="T24" fmla="*/ 240 w 589"/>
                <a:gd name="T25" fmla="*/ 288 h 137"/>
                <a:gd name="T26" fmla="*/ 259 w 589"/>
                <a:gd name="T27" fmla="*/ 281 h 137"/>
                <a:gd name="T28" fmla="*/ 278 w 589"/>
                <a:gd name="T29" fmla="*/ 270 h 137"/>
                <a:gd name="T30" fmla="*/ 296 w 589"/>
                <a:gd name="T31" fmla="*/ 263 h 137"/>
                <a:gd name="T32" fmla="*/ 315 w 589"/>
                <a:gd name="T33" fmla="*/ 252 h 137"/>
                <a:gd name="T34" fmla="*/ 334 w 589"/>
                <a:gd name="T35" fmla="*/ 245 h 137"/>
                <a:gd name="T36" fmla="*/ 353 w 589"/>
                <a:gd name="T37" fmla="*/ 238 h 137"/>
                <a:gd name="T38" fmla="*/ 371 w 589"/>
                <a:gd name="T39" fmla="*/ 230 h 137"/>
                <a:gd name="T40" fmla="*/ 390 w 589"/>
                <a:gd name="T41" fmla="*/ 220 h 137"/>
                <a:gd name="T42" fmla="*/ 409 w 589"/>
                <a:gd name="T43" fmla="*/ 212 h 137"/>
                <a:gd name="T44" fmla="*/ 428 w 589"/>
                <a:gd name="T45" fmla="*/ 205 h 137"/>
                <a:gd name="T46" fmla="*/ 447 w 589"/>
                <a:gd name="T47" fmla="*/ 198 h 137"/>
                <a:gd name="T48" fmla="*/ 465 w 589"/>
                <a:gd name="T49" fmla="*/ 191 h 137"/>
                <a:gd name="T50" fmla="*/ 484 w 589"/>
                <a:gd name="T51" fmla="*/ 184 h 137"/>
                <a:gd name="T52" fmla="*/ 503 w 589"/>
                <a:gd name="T53" fmla="*/ 176 h 137"/>
                <a:gd name="T54" fmla="*/ 522 w 589"/>
                <a:gd name="T55" fmla="*/ 169 h 137"/>
                <a:gd name="T56" fmla="*/ 540 w 589"/>
                <a:gd name="T57" fmla="*/ 166 h 137"/>
                <a:gd name="T58" fmla="*/ 559 w 589"/>
                <a:gd name="T59" fmla="*/ 158 h 137"/>
                <a:gd name="T60" fmla="*/ 578 w 589"/>
                <a:gd name="T61" fmla="*/ 151 h 137"/>
                <a:gd name="T62" fmla="*/ 597 w 589"/>
                <a:gd name="T63" fmla="*/ 144 h 137"/>
                <a:gd name="T64" fmla="*/ 615 w 589"/>
                <a:gd name="T65" fmla="*/ 140 h 137"/>
                <a:gd name="T66" fmla="*/ 634 w 589"/>
                <a:gd name="T67" fmla="*/ 133 h 137"/>
                <a:gd name="T68" fmla="*/ 653 w 589"/>
                <a:gd name="T69" fmla="*/ 126 h 137"/>
                <a:gd name="T70" fmla="*/ 672 w 589"/>
                <a:gd name="T71" fmla="*/ 122 h 137"/>
                <a:gd name="T72" fmla="*/ 690 w 589"/>
                <a:gd name="T73" fmla="*/ 115 h 137"/>
                <a:gd name="T74" fmla="*/ 709 w 589"/>
                <a:gd name="T75" fmla="*/ 108 h 137"/>
                <a:gd name="T76" fmla="*/ 728 w 589"/>
                <a:gd name="T77" fmla="*/ 104 h 137"/>
                <a:gd name="T78" fmla="*/ 747 w 589"/>
                <a:gd name="T79" fmla="*/ 97 h 137"/>
                <a:gd name="T80" fmla="*/ 765 w 589"/>
                <a:gd name="T81" fmla="*/ 94 h 137"/>
                <a:gd name="T82" fmla="*/ 784 w 589"/>
                <a:gd name="T83" fmla="*/ 86 h 137"/>
                <a:gd name="T84" fmla="*/ 803 w 589"/>
                <a:gd name="T85" fmla="*/ 83 h 137"/>
                <a:gd name="T86" fmla="*/ 822 w 589"/>
                <a:gd name="T87" fmla="*/ 76 h 137"/>
                <a:gd name="T88" fmla="*/ 840 w 589"/>
                <a:gd name="T89" fmla="*/ 72 h 137"/>
                <a:gd name="T90" fmla="*/ 859 w 589"/>
                <a:gd name="T91" fmla="*/ 65 h 137"/>
                <a:gd name="T92" fmla="*/ 878 w 589"/>
                <a:gd name="T93" fmla="*/ 61 h 137"/>
                <a:gd name="T94" fmla="*/ 897 w 589"/>
                <a:gd name="T95" fmla="*/ 54 h 137"/>
                <a:gd name="T96" fmla="*/ 916 w 589"/>
                <a:gd name="T97" fmla="*/ 50 h 137"/>
                <a:gd name="T98" fmla="*/ 934 w 589"/>
                <a:gd name="T99" fmla="*/ 43 h 137"/>
                <a:gd name="T100" fmla="*/ 953 w 589"/>
                <a:gd name="T101" fmla="*/ 40 h 137"/>
                <a:gd name="T102" fmla="*/ 972 w 589"/>
                <a:gd name="T103" fmla="*/ 36 h 137"/>
                <a:gd name="T104" fmla="*/ 991 w 589"/>
                <a:gd name="T105" fmla="*/ 29 h 137"/>
                <a:gd name="T106" fmla="*/ 1009 w 589"/>
                <a:gd name="T107" fmla="*/ 25 h 137"/>
                <a:gd name="T108" fmla="*/ 1028 w 589"/>
                <a:gd name="T109" fmla="*/ 22 h 137"/>
                <a:gd name="T110" fmla="*/ 1047 w 589"/>
                <a:gd name="T111" fmla="*/ 14 h 137"/>
                <a:gd name="T112" fmla="*/ 1066 w 589"/>
                <a:gd name="T113" fmla="*/ 11 h 137"/>
                <a:gd name="T114" fmla="*/ 1084 w 589"/>
                <a:gd name="T115" fmla="*/ 7 h 137"/>
                <a:gd name="T116" fmla="*/ 1103 w 589"/>
                <a:gd name="T117" fmla="*/ 0 h 13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89"/>
                <a:gd name="T178" fmla="*/ 0 h 137"/>
                <a:gd name="T179" fmla="*/ 589 w 589"/>
                <a:gd name="T180" fmla="*/ 137 h 13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89" h="137">
                  <a:moveTo>
                    <a:pt x="0" y="137"/>
                  </a:moveTo>
                  <a:lnTo>
                    <a:pt x="2" y="134"/>
                  </a:lnTo>
                  <a:lnTo>
                    <a:pt x="4" y="132"/>
                  </a:lnTo>
                  <a:lnTo>
                    <a:pt x="6" y="131"/>
                  </a:lnTo>
                  <a:lnTo>
                    <a:pt x="8" y="129"/>
                  </a:lnTo>
                  <a:lnTo>
                    <a:pt x="10" y="127"/>
                  </a:lnTo>
                  <a:lnTo>
                    <a:pt x="12" y="126"/>
                  </a:lnTo>
                  <a:lnTo>
                    <a:pt x="14" y="124"/>
                  </a:lnTo>
                  <a:lnTo>
                    <a:pt x="16" y="123"/>
                  </a:lnTo>
                  <a:lnTo>
                    <a:pt x="18" y="122"/>
                  </a:lnTo>
                  <a:lnTo>
                    <a:pt x="20" y="121"/>
                  </a:lnTo>
                  <a:lnTo>
                    <a:pt x="22" y="119"/>
                  </a:lnTo>
                  <a:lnTo>
                    <a:pt x="24" y="118"/>
                  </a:lnTo>
                  <a:lnTo>
                    <a:pt x="26" y="117"/>
                  </a:lnTo>
                  <a:lnTo>
                    <a:pt x="28" y="116"/>
                  </a:lnTo>
                  <a:lnTo>
                    <a:pt x="30" y="115"/>
                  </a:lnTo>
                  <a:lnTo>
                    <a:pt x="32" y="114"/>
                  </a:lnTo>
                  <a:lnTo>
                    <a:pt x="34" y="113"/>
                  </a:lnTo>
                  <a:lnTo>
                    <a:pt x="36" y="112"/>
                  </a:lnTo>
                  <a:lnTo>
                    <a:pt x="38" y="111"/>
                  </a:lnTo>
                  <a:lnTo>
                    <a:pt x="40" y="110"/>
                  </a:lnTo>
                  <a:lnTo>
                    <a:pt x="42" y="109"/>
                  </a:lnTo>
                  <a:lnTo>
                    <a:pt x="44" y="108"/>
                  </a:lnTo>
                  <a:lnTo>
                    <a:pt x="46" y="108"/>
                  </a:lnTo>
                  <a:lnTo>
                    <a:pt x="48" y="107"/>
                  </a:lnTo>
                  <a:lnTo>
                    <a:pt x="50" y="106"/>
                  </a:lnTo>
                  <a:lnTo>
                    <a:pt x="52" y="105"/>
                  </a:lnTo>
                  <a:lnTo>
                    <a:pt x="54" y="104"/>
                  </a:lnTo>
                  <a:lnTo>
                    <a:pt x="56" y="103"/>
                  </a:lnTo>
                  <a:lnTo>
                    <a:pt x="58" y="103"/>
                  </a:lnTo>
                  <a:lnTo>
                    <a:pt x="60" y="102"/>
                  </a:lnTo>
                  <a:lnTo>
                    <a:pt x="62" y="101"/>
                  </a:lnTo>
                  <a:lnTo>
                    <a:pt x="64" y="100"/>
                  </a:lnTo>
                  <a:lnTo>
                    <a:pt x="66" y="100"/>
                  </a:lnTo>
                  <a:lnTo>
                    <a:pt x="68" y="99"/>
                  </a:lnTo>
                  <a:lnTo>
                    <a:pt x="70" y="98"/>
                  </a:lnTo>
                  <a:lnTo>
                    <a:pt x="72" y="97"/>
                  </a:lnTo>
                  <a:lnTo>
                    <a:pt x="74" y="97"/>
                  </a:lnTo>
                  <a:lnTo>
                    <a:pt x="76" y="96"/>
                  </a:lnTo>
                  <a:lnTo>
                    <a:pt x="78" y="95"/>
                  </a:lnTo>
                  <a:lnTo>
                    <a:pt x="80" y="95"/>
                  </a:lnTo>
                  <a:lnTo>
                    <a:pt x="82" y="94"/>
                  </a:lnTo>
                  <a:lnTo>
                    <a:pt x="84" y="93"/>
                  </a:lnTo>
                  <a:lnTo>
                    <a:pt x="86" y="93"/>
                  </a:lnTo>
                  <a:lnTo>
                    <a:pt x="88" y="92"/>
                  </a:lnTo>
                  <a:lnTo>
                    <a:pt x="90" y="91"/>
                  </a:lnTo>
                  <a:lnTo>
                    <a:pt x="92" y="91"/>
                  </a:lnTo>
                  <a:lnTo>
                    <a:pt x="94" y="90"/>
                  </a:lnTo>
                  <a:lnTo>
                    <a:pt x="96" y="90"/>
                  </a:lnTo>
                  <a:lnTo>
                    <a:pt x="98" y="89"/>
                  </a:lnTo>
                  <a:lnTo>
                    <a:pt x="100" y="88"/>
                  </a:lnTo>
                  <a:lnTo>
                    <a:pt x="102" y="88"/>
                  </a:lnTo>
                  <a:lnTo>
                    <a:pt x="104" y="87"/>
                  </a:lnTo>
                  <a:lnTo>
                    <a:pt x="106" y="87"/>
                  </a:lnTo>
                  <a:lnTo>
                    <a:pt x="108" y="86"/>
                  </a:lnTo>
                  <a:lnTo>
                    <a:pt x="110" y="85"/>
                  </a:lnTo>
                  <a:lnTo>
                    <a:pt x="112" y="85"/>
                  </a:lnTo>
                  <a:lnTo>
                    <a:pt x="114" y="84"/>
                  </a:lnTo>
                  <a:lnTo>
                    <a:pt x="116" y="84"/>
                  </a:lnTo>
                  <a:lnTo>
                    <a:pt x="118" y="83"/>
                  </a:lnTo>
                  <a:lnTo>
                    <a:pt x="120" y="83"/>
                  </a:lnTo>
                  <a:lnTo>
                    <a:pt x="122" y="82"/>
                  </a:lnTo>
                  <a:lnTo>
                    <a:pt x="124" y="81"/>
                  </a:lnTo>
                  <a:lnTo>
                    <a:pt x="126" y="81"/>
                  </a:lnTo>
                  <a:lnTo>
                    <a:pt x="128" y="80"/>
                  </a:lnTo>
                  <a:lnTo>
                    <a:pt x="130" y="80"/>
                  </a:lnTo>
                  <a:lnTo>
                    <a:pt x="132" y="79"/>
                  </a:lnTo>
                  <a:lnTo>
                    <a:pt x="134" y="79"/>
                  </a:lnTo>
                  <a:lnTo>
                    <a:pt x="136" y="78"/>
                  </a:lnTo>
                  <a:lnTo>
                    <a:pt x="138" y="78"/>
                  </a:lnTo>
                  <a:lnTo>
                    <a:pt x="140" y="77"/>
                  </a:lnTo>
                  <a:lnTo>
                    <a:pt x="142" y="77"/>
                  </a:lnTo>
                  <a:lnTo>
                    <a:pt x="144" y="76"/>
                  </a:lnTo>
                  <a:lnTo>
                    <a:pt x="146" y="76"/>
                  </a:lnTo>
                  <a:lnTo>
                    <a:pt x="148" y="75"/>
                  </a:lnTo>
                  <a:lnTo>
                    <a:pt x="150" y="75"/>
                  </a:lnTo>
                  <a:lnTo>
                    <a:pt x="152" y="74"/>
                  </a:lnTo>
                  <a:lnTo>
                    <a:pt x="154" y="74"/>
                  </a:lnTo>
                  <a:lnTo>
                    <a:pt x="156" y="73"/>
                  </a:lnTo>
                  <a:lnTo>
                    <a:pt x="158" y="73"/>
                  </a:lnTo>
                  <a:lnTo>
                    <a:pt x="160" y="72"/>
                  </a:lnTo>
                  <a:lnTo>
                    <a:pt x="162" y="72"/>
                  </a:lnTo>
                  <a:lnTo>
                    <a:pt x="164" y="71"/>
                  </a:lnTo>
                  <a:lnTo>
                    <a:pt x="166" y="71"/>
                  </a:lnTo>
                  <a:lnTo>
                    <a:pt x="168" y="70"/>
                  </a:lnTo>
                  <a:lnTo>
                    <a:pt x="170" y="70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8"/>
                  </a:lnTo>
                  <a:lnTo>
                    <a:pt x="178" y="68"/>
                  </a:lnTo>
                  <a:lnTo>
                    <a:pt x="180" y="68"/>
                  </a:lnTo>
                  <a:lnTo>
                    <a:pt x="182" y="67"/>
                  </a:lnTo>
                  <a:lnTo>
                    <a:pt x="184" y="67"/>
                  </a:lnTo>
                  <a:lnTo>
                    <a:pt x="186" y="66"/>
                  </a:lnTo>
                  <a:lnTo>
                    <a:pt x="188" y="66"/>
                  </a:lnTo>
                  <a:lnTo>
                    <a:pt x="190" y="65"/>
                  </a:lnTo>
                  <a:lnTo>
                    <a:pt x="192" y="65"/>
                  </a:lnTo>
                  <a:lnTo>
                    <a:pt x="194" y="64"/>
                  </a:lnTo>
                  <a:lnTo>
                    <a:pt x="196" y="64"/>
                  </a:lnTo>
                  <a:lnTo>
                    <a:pt x="198" y="64"/>
                  </a:lnTo>
                  <a:lnTo>
                    <a:pt x="200" y="63"/>
                  </a:lnTo>
                  <a:lnTo>
                    <a:pt x="202" y="63"/>
                  </a:lnTo>
                  <a:lnTo>
                    <a:pt x="204" y="62"/>
                  </a:lnTo>
                  <a:lnTo>
                    <a:pt x="206" y="62"/>
                  </a:lnTo>
                  <a:lnTo>
                    <a:pt x="208" y="61"/>
                  </a:lnTo>
                  <a:lnTo>
                    <a:pt x="210" y="61"/>
                  </a:lnTo>
                  <a:lnTo>
                    <a:pt x="212" y="61"/>
                  </a:lnTo>
                  <a:lnTo>
                    <a:pt x="214" y="60"/>
                  </a:lnTo>
                  <a:lnTo>
                    <a:pt x="216" y="60"/>
                  </a:lnTo>
                  <a:lnTo>
                    <a:pt x="218" y="59"/>
                  </a:lnTo>
                  <a:lnTo>
                    <a:pt x="220" y="59"/>
                  </a:lnTo>
                  <a:lnTo>
                    <a:pt x="222" y="58"/>
                  </a:lnTo>
                  <a:lnTo>
                    <a:pt x="224" y="58"/>
                  </a:lnTo>
                  <a:lnTo>
                    <a:pt x="226" y="58"/>
                  </a:lnTo>
                  <a:lnTo>
                    <a:pt x="228" y="57"/>
                  </a:lnTo>
                  <a:lnTo>
                    <a:pt x="230" y="57"/>
                  </a:lnTo>
                  <a:lnTo>
                    <a:pt x="232" y="56"/>
                  </a:lnTo>
                  <a:lnTo>
                    <a:pt x="234" y="56"/>
                  </a:lnTo>
                  <a:lnTo>
                    <a:pt x="236" y="56"/>
                  </a:lnTo>
                  <a:lnTo>
                    <a:pt x="238" y="55"/>
                  </a:lnTo>
                  <a:lnTo>
                    <a:pt x="240" y="55"/>
                  </a:lnTo>
                  <a:lnTo>
                    <a:pt x="242" y="54"/>
                  </a:lnTo>
                  <a:lnTo>
                    <a:pt x="244" y="54"/>
                  </a:lnTo>
                  <a:lnTo>
                    <a:pt x="246" y="54"/>
                  </a:lnTo>
                  <a:lnTo>
                    <a:pt x="248" y="53"/>
                  </a:lnTo>
                  <a:lnTo>
                    <a:pt x="250" y="53"/>
                  </a:lnTo>
                  <a:lnTo>
                    <a:pt x="252" y="52"/>
                  </a:lnTo>
                  <a:lnTo>
                    <a:pt x="254" y="52"/>
                  </a:lnTo>
                  <a:lnTo>
                    <a:pt x="256" y="52"/>
                  </a:lnTo>
                  <a:lnTo>
                    <a:pt x="258" y="51"/>
                  </a:lnTo>
                  <a:lnTo>
                    <a:pt x="260" y="51"/>
                  </a:lnTo>
                  <a:lnTo>
                    <a:pt x="262" y="50"/>
                  </a:lnTo>
                  <a:lnTo>
                    <a:pt x="264" y="50"/>
                  </a:lnTo>
                  <a:lnTo>
                    <a:pt x="266" y="50"/>
                  </a:lnTo>
                  <a:lnTo>
                    <a:pt x="268" y="49"/>
                  </a:lnTo>
                  <a:lnTo>
                    <a:pt x="270" y="49"/>
                  </a:lnTo>
                  <a:lnTo>
                    <a:pt x="272" y="49"/>
                  </a:lnTo>
                  <a:lnTo>
                    <a:pt x="274" y="48"/>
                  </a:lnTo>
                  <a:lnTo>
                    <a:pt x="276" y="48"/>
                  </a:lnTo>
                  <a:lnTo>
                    <a:pt x="278" y="47"/>
                  </a:lnTo>
                  <a:lnTo>
                    <a:pt x="280" y="47"/>
                  </a:lnTo>
                  <a:lnTo>
                    <a:pt x="282" y="47"/>
                  </a:lnTo>
                  <a:lnTo>
                    <a:pt x="284" y="46"/>
                  </a:lnTo>
                  <a:lnTo>
                    <a:pt x="286" y="46"/>
                  </a:lnTo>
                  <a:lnTo>
                    <a:pt x="288" y="46"/>
                  </a:lnTo>
                  <a:lnTo>
                    <a:pt x="290" y="45"/>
                  </a:lnTo>
                  <a:lnTo>
                    <a:pt x="292" y="45"/>
                  </a:lnTo>
                  <a:lnTo>
                    <a:pt x="294" y="45"/>
                  </a:lnTo>
                  <a:lnTo>
                    <a:pt x="296" y="44"/>
                  </a:lnTo>
                  <a:lnTo>
                    <a:pt x="298" y="44"/>
                  </a:lnTo>
                  <a:lnTo>
                    <a:pt x="300" y="43"/>
                  </a:lnTo>
                  <a:lnTo>
                    <a:pt x="302" y="43"/>
                  </a:lnTo>
                  <a:lnTo>
                    <a:pt x="304" y="43"/>
                  </a:lnTo>
                  <a:lnTo>
                    <a:pt x="306" y="42"/>
                  </a:lnTo>
                  <a:lnTo>
                    <a:pt x="308" y="42"/>
                  </a:lnTo>
                  <a:lnTo>
                    <a:pt x="310" y="42"/>
                  </a:lnTo>
                  <a:lnTo>
                    <a:pt x="312" y="41"/>
                  </a:lnTo>
                  <a:lnTo>
                    <a:pt x="314" y="41"/>
                  </a:lnTo>
                  <a:lnTo>
                    <a:pt x="316" y="41"/>
                  </a:lnTo>
                  <a:lnTo>
                    <a:pt x="318" y="40"/>
                  </a:lnTo>
                  <a:lnTo>
                    <a:pt x="320" y="40"/>
                  </a:lnTo>
                  <a:lnTo>
                    <a:pt x="322" y="40"/>
                  </a:lnTo>
                  <a:lnTo>
                    <a:pt x="324" y="39"/>
                  </a:lnTo>
                  <a:lnTo>
                    <a:pt x="326" y="39"/>
                  </a:lnTo>
                  <a:lnTo>
                    <a:pt x="328" y="39"/>
                  </a:lnTo>
                  <a:lnTo>
                    <a:pt x="330" y="38"/>
                  </a:lnTo>
                  <a:lnTo>
                    <a:pt x="332" y="38"/>
                  </a:lnTo>
                  <a:lnTo>
                    <a:pt x="334" y="38"/>
                  </a:lnTo>
                  <a:lnTo>
                    <a:pt x="336" y="37"/>
                  </a:lnTo>
                  <a:lnTo>
                    <a:pt x="338" y="37"/>
                  </a:lnTo>
                  <a:lnTo>
                    <a:pt x="340" y="37"/>
                  </a:lnTo>
                  <a:lnTo>
                    <a:pt x="342" y="36"/>
                  </a:lnTo>
                  <a:lnTo>
                    <a:pt x="344" y="36"/>
                  </a:lnTo>
                  <a:lnTo>
                    <a:pt x="346" y="36"/>
                  </a:lnTo>
                  <a:lnTo>
                    <a:pt x="348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4"/>
                  </a:lnTo>
                  <a:lnTo>
                    <a:pt x="356" y="34"/>
                  </a:lnTo>
                  <a:lnTo>
                    <a:pt x="358" y="34"/>
                  </a:lnTo>
                  <a:lnTo>
                    <a:pt x="360" y="33"/>
                  </a:lnTo>
                  <a:lnTo>
                    <a:pt x="362" y="33"/>
                  </a:lnTo>
                  <a:lnTo>
                    <a:pt x="364" y="33"/>
                  </a:lnTo>
                  <a:lnTo>
                    <a:pt x="366" y="32"/>
                  </a:lnTo>
                  <a:lnTo>
                    <a:pt x="368" y="32"/>
                  </a:lnTo>
                  <a:lnTo>
                    <a:pt x="370" y="32"/>
                  </a:lnTo>
                  <a:lnTo>
                    <a:pt x="372" y="31"/>
                  </a:lnTo>
                  <a:lnTo>
                    <a:pt x="374" y="31"/>
                  </a:lnTo>
                  <a:lnTo>
                    <a:pt x="376" y="31"/>
                  </a:lnTo>
                  <a:lnTo>
                    <a:pt x="378" y="30"/>
                  </a:lnTo>
                  <a:lnTo>
                    <a:pt x="380" y="30"/>
                  </a:lnTo>
                  <a:lnTo>
                    <a:pt x="382" y="30"/>
                  </a:lnTo>
                  <a:lnTo>
                    <a:pt x="384" y="29"/>
                  </a:lnTo>
                  <a:lnTo>
                    <a:pt x="386" y="29"/>
                  </a:lnTo>
                  <a:lnTo>
                    <a:pt x="388" y="29"/>
                  </a:lnTo>
                  <a:lnTo>
                    <a:pt x="390" y="28"/>
                  </a:lnTo>
                  <a:lnTo>
                    <a:pt x="392" y="28"/>
                  </a:lnTo>
                  <a:lnTo>
                    <a:pt x="394" y="28"/>
                  </a:lnTo>
                  <a:lnTo>
                    <a:pt x="396" y="27"/>
                  </a:lnTo>
                  <a:lnTo>
                    <a:pt x="398" y="27"/>
                  </a:lnTo>
                  <a:lnTo>
                    <a:pt x="400" y="27"/>
                  </a:lnTo>
                  <a:lnTo>
                    <a:pt x="402" y="27"/>
                  </a:lnTo>
                  <a:lnTo>
                    <a:pt x="404" y="26"/>
                  </a:lnTo>
                  <a:lnTo>
                    <a:pt x="406" y="26"/>
                  </a:lnTo>
                  <a:lnTo>
                    <a:pt x="408" y="26"/>
                  </a:lnTo>
                  <a:lnTo>
                    <a:pt x="410" y="25"/>
                  </a:lnTo>
                  <a:lnTo>
                    <a:pt x="412" y="25"/>
                  </a:lnTo>
                  <a:lnTo>
                    <a:pt x="414" y="25"/>
                  </a:lnTo>
                  <a:lnTo>
                    <a:pt x="416" y="24"/>
                  </a:lnTo>
                  <a:lnTo>
                    <a:pt x="418" y="24"/>
                  </a:lnTo>
                  <a:lnTo>
                    <a:pt x="420" y="24"/>
                  </a:lnTo>
                  <a:lnTo>
                    <a:pt x="422" y="24"/>
                  </a:lnTo>
                  <a:lnTo>
                    <a:pt x="424" y="23"/>
                  </a:lnTo>
                  <a:lnTo>
                    <a:pt x="426" y="23"/>
                  </a:lnTo>
                  <a:lnTo>
                    <a:pt x="428" y="23"/>
                  </a:lnTo>
                  <a:lnTo>
                    <a:pt x="430" y="22"/>
                  </a:lnTo>
                  <a:lnTo>
                    <a:pt x="432" y="22"/>
                  </a:lnTo>
                  <a:lnTo>
                    <a:pt x="434" y="22"/>
                  </a:lnTo>
                  <a:lnTo>
                    <a:pt x="436" y="21"/>
                  </a:lnTo>
                  <a:lnTo>
                    <a:pt x="438" y="21"/>
                  </a:lnTo>
                  <a:lnTo>
                    <a:pt x="440" y="21"/>
                  </a:lnTo>
                  <a:lnTo>
                    <a:pt x="442" y="21"/>
                  </a:lnTo>
                  <a:lnTo>
                    <a:pt x="444" y="20"/>
                  </a:lnTo>
                  <a:lnTo>
                    <a:pt x="446" y="20"/>
                  </a:lnTo>
                  <a:lnTo>
                    <a:pt x="448" y="20"/>
                  </a:lnTo>
                  <a:lnTo>
                    <a:pt x="450" y="19"/>
                  </a:lnTo>
                  <a:lnTo>
                    <a:pt x="452" y="19"/>
                  </a:lnTo>
                  <a:lnTo>
                    <a:pt x="454" y="19"/>
                  </a:lnTo>
                  <a:lnTo>
                    <a:pt x="456" y="18"/>
                  </a:lnTo>
                  <a:lnTo>
                    <a:pt x="458" y="18"/>
                  </a:lnTo>
                  <a:lnTo>
                    <a:pt x="460" y="18"/>
                  </a:lnTo>
                  <a:lnTo>
                    <a:pt x="462" y="18"/>
                  </a:lnTo>
                  <a:lnTo>
                    <a:pt x="464" y="17"/>
                  </a:lnTo>
                  <a:lnTo>
                    <a:pt x="466" y="17"/>
                  </a:lnTo>
                  <a:lnTo>
                    <a:pt x="468" y="17"/>
                  </a:lnTo>
                  <a:lnTo>
                    <a:pt x="470" y="16"/>
                  </a:lnTo>
                  <a:lnTo>
                    <a:pt x="472" y="16"/>
                  </a:lnTo>
                  <a:lnTo>
                    <a:pt x="474" y="16"/>
                  </a:lnTo>
                  <a:lnTo>
                    <a:pt x="476" y="16"/>
                  </a:lnTo>
                  <a:lnTo>
                    <a:pt x="478" y="15"/>
                  </a:lnTo>
                  <a:lnTo>
                    <a:pt x="480" y="15"/>
                  </a:lnTo>
                  <a:lnTo>
                    <a:pt x="482" y="15"/>
                  </a:lnTo>
                  <a:lnTo>
                    <a:pt x="484" y="14"/>
                  </a:lnTo>
                  <a:lnTo>
                    <a:pt x="486" y="14"/>
                  </a:lnTo>
                  <a:lnTo>
                    <a:pt x="488" y="14"/>
                  </a:lnTo>
                  <a:lnTo>
                    <a:pt x="490" y="14"/>
                  </a:lnTo>
                  <a:lnTo>
                    <a:pt x="492" y="13"/>
                  </a:lnTo>
                  <a:lnTo>
                    <a:pt x="494" y="13"/>
                  </a:lnTo>
                  <a:lnTo>
                    <a:pt x="496" y="13"/>
                  </a:lnTo>
                  <a:lnTo>
                    <a:pt x="498" y="12"/>
                  </a:lnTo>
                  <a:lnTo>
                    <a:pt x="500" y="12"/>
                  </a:lnTo>
                  <a:lnTo>
                    <a:pt x="502" y="12"/>
                  </a:lnTo>
                  <a:lnTo>
                    <a:pt x="504" y="12"/>
                  </a:lnTo>
                  <a:lnTo>
                    <a:pt x="506" y="11"/>
                  </a:lnTo>
                  <a:lnTo>
                    <a:pt x="508" y="11"/>
                  </a:lnTo>
                  <a:lnTo>
                    <a:pt x="510" y="11"/>
                  </a:lnTo>
                  <a:lnTo>
                    <a:pt x="512" y="11"/>
                  </a:lnTo>
                  <a:lnTo>
                    <a:pt x="514" y="10"/>
                  </a:lnTo>
                  <a:lnTo>
                    <a:pt x="516" y="10"/>
                  </a:lnTo>
                  <a:lnTo>
                    <a:pt x="518" y="10"/>
                  </a:lnTo>
                  <a:lnTo>
                    <a:pt x="520" y="9"/>
                  </a:lnTo>
                  <a:lnTo>
                    <a:pt x="522" y="9"/>
                  </a:lnTo>
                  <a:lnTo>
                    <a:pt x="524" y="9"/>
                  </a:lnTo>
                  <a:lnTo>
                    <a:pt x="526" y="9"/>
                  </a:lnTo>
                  <a:lnTo>
                    <a:pt x="528" y="8"/>
                  </a:lnTo>
                  <a:lnTo>
                    <a:pt x="530" y="8"/>
                  </a:lnTo>
                  <a:lnTo>
                    <a:pt x="532" y="8"/>
                  </a:lnTo>
                  <a:lnTo>
                    <a:pt x="534" y="8"/>
                  </a:lnTo>
                  <a:lnTo>
                    <a:pt x="536" y="7"/>
                  </a:lnTo>
                  <a:lnTo>
                    <a:pt x="538" y="7"/>
                  </a:lnTo>
                  <a:lnTo>
                    <a:pt x="540" y="7"/>
                  </a:lnTo>
                  <a:lnTo>
                    <a:pt x="542" y="6"/>
                  </a:lnTo>
                  <a:lnTo>
                    <a:pt x="544" y="6"/>
                  </a:lnTo>
                  <a:lnTo>
                    <a:pt x="546" y="6"/>
                  </a:lnTo>
                  <a:lnTo>
                    <a:pt x="548" y="6"/>
                  </a:lnTo>
                  <a:lnTo>
                    <a:pt x="550" y="5"/>
                  </a:lnTo>
                  <a:lnTo>
                    <a:pt x="552" y="5"/>
                  </a:lnTo>
                  <a:lnTo>
                    <a:pt x="554" y="5"/>
                  </a:lnTo>
                  <a:lnTo>
                    <a:pt x="556" y="5"/>
                  </a:lnTo>
                  <a:lnTo>
                    <a:pt x="558" y="4"/>
                  </a:lnTo>
                  <a:lnTo>
                    <a:pt x="560" y="4"/>
                  </a:lnTo>
                  <a:lnTo>
                    <a:pt x="562" y="4"/>
                  </a:lnTo>
                  <a:lnTo>
                    <a:pt x="564" y="4"/>
                  </a:lnTo>
                  <a:lnTo>
                    <a:pt x="566" y="3"/>
                  </a:lnTo>
                  <a:lnTo>
                    <a:pt x="568" y="3"/>
                  </a:lnTo>
                  <a:lnTo>
                    <a:pt x="570" y="3"/>
                  </a:lnTo>
                  <a:lnTo>
                    <a:pt x="572" y="3"/>
                  </a:lnTo>
                  <a:lnTo>
                    <a:pt x="574" y="2"/>
                  </a:lnTo>
                  <a:lnTo>
                    <a:pt x="576" y="2"/>
                  </a:lnTo>
                  <a:lnTo>
                    <a:pt x="578" y="2"/>
                  </a:lnTo>
                  <a:lnTo>
                    <a:pt x="580" y="1"/>
                  </a:lnTo>
                  <a:lnTo>
                    <a:pt x="582" y="1"/>
                  </a:lnTo>
                  <a:lnTo>
                    <a:pt x="584" y="1"/>
                  </a:lnTo>
                  <a:lnTo>
                    <a:pt x="586" y="1"/>
                  </a:lnTo>
                  <a:lnTo>
                    <a:pt x="588" y="0"/>
                  </a:lnTo>
                  <a:lnTo>
                    <a:pt x="589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82" name="Oval 81">
            <a:extLst>
              <a:ext uri="{FF2B5EF4-FFF2-40B4-BE49-F238E27FC236}">
                <a16:creationId xmlns:a16="http://schemas.microsoft.com/office/drawing/2014/main" id="{00100DB5-6AC7-4BB3-8C47-F0818203A20F}"/>
              </a:ext>
            </a:extLst>
          </p:cNvPr>
          <p:cNvSpPr/>
          <p:nvPr/>
        </p:nvSpPr>
        <p:spPr>
          <a:xfrm>
            <a:off x="6803866" y="4779964"/>
            <a:ext cx="127322" cy="115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5C27C187-1F97-4D60-9998-1E745AE8A797}"/>
              </a:ext>
            </a:extLst>
          </p:cNvPr>
          <p:cNvSpPr/>
          <p:nvPr/>
        </p:nvSpPr>
        <p:spPr>
          <a:xfrm>
            <a:off x="7243442" y="5717572"/>
            <a:ext cx="127322" cy="115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BBB099A-3156-4769-941D-105E80450972}"/>
              </a:ext>
            </a:extLst>
          </p:cNvPr>
          <p:cNvSpPr txBox="1"/>
          <p:nvPr/>
        </p:nvSpPr>
        <p:spPr>
          <a:xfrm>
            <a:off x="309282" y="5362576"/>
            <a:ext cx="487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Solve algebraically will give you both these two answers.  However, the bottom point is an “extraneous root” because it’s not an answer (not an actual intersection point)</a:t>
            </a: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69E448F4-EDB1-48D9-9276-D3841468C6BA}"/>
              </a:ext>
            </a:extLst>
          </p:cNvPr>
          <p:cNvSpPr/>
          <p:nvPr/>
        </p:nvSpPr>
        <p:spPr>
          <a:xfrm>
            <a:off x="4854388" y="5788959"/>
            <a:ext cx="2339788" cy="910137"/>
          </a:xfrm>
          <a:custGeom>
            <a:avLst/>
            <a:gdLst>
              <a:gd name="connsiteX0" fmla="*/ 0 w 2339788"/>
              <a:gd name="connsiteY0" fmla="*/ 430306 h 910137"/>
              <a:gd name="connsiteX1" fmla="*/ 1660712 w 2339788"/>
              <a:gd name="connsiteY1" fmla="*/ 907676 h 910137"/>
              <a:gd name="connsiteX2" fmla="*/ 1714500 w 2339788"/>
              <a:gd name="connsiteY2" fmla="*/ 248770 h 910137"/>
              <a:gd name="connsiteX3" fmla="*/ 2339788 w 2339788"/>
              <a:gd name="connsiteY3" fmla="*/ 0 h 91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9788" h="910137">
                <a:moveTo>
                  <a:pt x="0" y="430306"/>
                </a:moveTo>
                <a:cubicBezTo>
                  <a:pt x="687481" y="684119"/>
                  <a:pt x="1374962" y="937932"/>
                  <a:pt x="1660712" y="907676"/>
                </a:cubicBezTo>
                <a:cubicBezTo>
                  <a:pt x="1946462" y="877420"/>
                  <a:pt x="1601321" y="400049"/>
                  <a:pt x="1714500" y="248770"/>
                </a:cubicBezTo>
                <a:cubicBezTo>
                  <a:pt x="1827679" y="97491"/>
                  <a:pt x="2083733" y="48745"/>
                  <a:pt x="2339788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FCFE6AF-3B5B-4B81-A524-783912CB912B}"/>
              </a:ext>
            </a:extLst>
          </p:cNvPr>
          <p:cNvSpPr txBox="1"/>
          <p:nvPr/>
        </p:nvSpPr>
        <p:spPr>
          <a:xfrm>
            <a:off x="5882201" y="6119686"/>
            <a:ext cx="2765613" cy="646331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EXTRANEOUS!  NOT AN ANSWER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94643D6-B298-483B-935E-AE184B40EA6A}"/>
              </a:ext>
            </a:extLst>
          </p:cNvPr>
          <p:cNvSpPr txBox="1"/>
          <p:nvPr/>
        </p:nvSpPr>
        <p:spPr>
          <a:xfrm>
            <a:off x="337443" y="4703248"/>
            <a:ext cx="3519952" cy="369332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b="1" dirty="0">
                <a:solidFill>
                  <a:srgbClr val="FF0000"/>
                </a:solidFill>
              </a:rPr>
              <a:t>There’s only ONE answer!!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92E264F1-500E-4279-A3F6-3768B4BB1686}"/>
              </a:ext>
            </a:extLst>
          </p:cNvPr>
          <p:cNvSpPr/>
          <p:nvPr/>
        </p:nvSpPr>
        <p:spPr>
          <a:xfrm>
            <a:off x="3798794" y="4685780"/>
            <a:ext cx="2965077" cy="542987"/>
          </a:xfrm>
          <a:custGeom>
            <a:avLst/>
            <a:gdLst>
              <a:gd name="connsiteX0" fmla="*/ 0 w 2965077"/>
              <a:gd name="connsiteY0" fmla="*/ 235844 h 542987"/>
              <a:gd name="connsiteX1" fmla="*/ 968188 w 2965077"/>
              <a:gd name="connsiteY1" fmla="*/ 538402 h 542987"/>
              <a:gd name="connsiteX2" fmla="*/ 1586753 w 2965077"/>
              <a:gd name="connsiteY2" fmla="*/ 27414 h 542987"/>
              <a:gd name="connsiteX3" fmla="*/ 2965077 w 2965077"/>
              <a:gd name="connsiteY3" fmla="*/ 114820 h 54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5077" h="542987">
                <a:moveTo>
                  <a:pt x="0" y="235844"/>
                </a:moveTo>
                <a:cubicBezTo>
                  <a:pt x="351864" y="404492"/>
                  <a:pt x="703729" y="573140"/>
                  <a:pt x="968188" y="538402"/>
                </a:cubicBezTo>
                <a:cubicBezTo>
                  <a:pt x="1232647" y="503664"/>
                  <a:pt x="1253938" y="98011"/>
                  <a:pt x="1586753" y="27414"/>
                </a:cubicBezTo>
                <a:cubicBezTo>
                  <a:pt x="1919568" y="-43183"/>
                  <a:pt x="2442322" y="35818"/>
                  <a:pt x="2965077" y="114820"/>
                </a:cubicBezTo>
              </a:path>
            </a:pathLst>
          </a:custGeom>
          <a:noFill/>
          <a:ln w="28575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168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82" grpId="0" animBg="1"/>
      <p:bldP spid="83" grpId="0" animBg="1"/>
      <p:bldP spid="83" grpId="1" animBg="1"/>
      <p:bldP spid="84" grpId="0"/>
      <p:bldP spid="85" grpId="0" animBg="1"/>
      <p:bldP spid="86" grpId="0" animBg="1"/>
      <p:bldP spid="87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D0754-84AE-4F43-951F-CF541850A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559080"/>
          </a:xfrm>
        </p:spPr>
        <p:txBody>
          <a:bodyPr/>
          <a:lstStyle/>
          <a:p>
            <a:r>
              <a:rPr lang="en-CA" dirty="0"/>
              <a:t>How TO “DETECT” Extraneous Roots!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7EF91-4D2B-4C93-94FE-6104A55DB4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8429" y="981636"/>
            <a:ext cx="8599395" cy="1343024"/>
          </a:xfrm>
        </p:spPr>
        <p:txBody>
          <a:bodyPr>
            <a:normAutofit/>
          </a:bodyPr>
          <a:lstStyle/>
          <a:p>
            <a:r>
              <a:rPr lang="en-CA" sz="2100" dirty="0"/>
              <a:t>One of the main things you need to remember is that a radical above the axis can only be equal to a POSITIVE value</a:t>
            </a:r>
          </a:p>
          <a:p>
            <a:r>
              <a:rPr lang="en-CA" sz="2100" dirty="0"/>
              <a:t>CASE 1: Radicals with a Negative Constant: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BEDCC7E-D19A-4429-B2F1-6BDB0DA2C4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060410"/>
              </p:ext>
            </p:extLst>
          </p:nvPr>
        </p:nvGraphicFramePr>
        <p:xfrm>
          <a:off x="3130831" y="2148261"/>
          <a:ext cx="188436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360" imgH="241200" progId="Equation.DSMT4">
                  <p:embed/>
                </p:oleObj>
              </mc:Choice>
              <mc:Fallback>
                <p:oleObj name="Equation" r:id="rId3" imgW="9903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BEDCC7E-D19A-4429-B2F1-6BDB0DA2C4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831" y="2148261"/>
                        <a:ext cx="1884362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425740DD-8484-4392-8691-CA9248601A9A}"/>
              </a:ext>
            </a:extLst>
          </p:cNvPr>
          <p:cNvSpPr/>
          <p:nvPr/>
        </p:nvSpPr>
        <p:spPr>
          <a:xfrm rot="5400000">
            <a:off x="3536576" y="2150689"/>
            <a:ext cx="282388" cy="981636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CD0E1-758D-49DA-8349-9C18AEF1E0A4}"/>
              </a:ext>
            </a:extLst>
          </p:cNvPr>
          <p:cNvSpPr txBox="1"/>
          <p:nvPr/>
        </p:nvSpPr>
        <p:spPr>
          <a:xfrm>
            <a:off x="341452" y="2723015"/>
            <a:ext cx="3731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is a positive radical, so it must be equal to a positive value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8FC2A57-3F47-4833-B9D8-52710DEE5CC3}"/>
              </a:ext>
            </a:extLst>
          </p:cNvPr>
          <p:cNvSpPr/>
          <p:nvPr/>
        </p:nvSpPr>
        <p:spPr>
          <a:xfrm rot="5400000">
            <a:off x="4656719" y="2340375"/>
            <a:ext cx="214733" cy="614454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7DA58B-9822-47C3-9B78-A1AB5B50DE31}"/>
              </a:ext>
            </a:extLst>
          </p:cNvPr>
          <p:cNvSpPr txBox="1"/>
          <p:nvPr/>
        </p:nvSpPr>
        <p:spPr>
          <a:xfrm>
            <a:off x="4393498" y="2723014"/>
            <a:ext cx="4414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 have a </a:t>
            </a:r>
            <a:r>
              <a:rPr lang="en-CA" b="1" u="sng" dirty="0">
                <a:solidFill>
                  <a:srgbClr val="FF0000"/>
                </a:solidFill>
              </a:rPr>
              <a:t>negative</a:t>
            </a:r>
            <a:r>
              <a:rPr lang="en-CA" dirty="0">
                <a:solidFill>
                  <a:srgbClr val="FF0000"/>
                </a:solidFill>
              </a:rPr>
              <a:t> constant on the right. A positive value can not be equal to a negative value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9B1754-A135-4703-9873-A4D01C44EC8A}"/>
              </a:ext>
            </a:extLst>
          </p:cNvPr>
          <p:cNvSpPr txBox="1"/>
          <p:nvPr/>
        </p:nvSpPr>
        <p:spPr>
          <a:xfrm>
            <a:off x="245082" y="3413733"/>
            <a:ext cx="4414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means you will get an extraneous root and there are NO SOLUTIONS!!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ADE695B-B3EE-43CE-8EF9-A882E62EBBC3}"/>
              </a:ext>
            </a:extLst>
          </p:cNvPr>
          <p:cNvSpPr txBox="1">
            <a:spLocks/>
          </p:cNvSpPr>
          <p:nvPr/>
        </p:nvSpPr>
        <p:spPr>
          <a:xfrm>
            <a:off x="157160" y="4082008"/>
            <a:ext cx="8599395" cy="4513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CASE 2: Radicals with a linear function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AEEF0BB-6232-40E0-901F-C7B36E42FF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080702"/>
              </p:ext>
            </p:extLst>
          </p:nvPr>
        </p:nvGraphicFramePr>
        <p:xfrm>
          <a:off x="3010181" y="4439259"/>
          <a:ext cx="212566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241200" progId="Equation.DSMT4">
                  <p:embed/>
                </p:oleObj>
              </mc:Choice>
              <mc:Fallback>
                <p:oleObj name="Equation" r:id="rId5" imgW="111744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AEEF0BB-6232-40E0-901F-C7B36E42FF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0181" y="4439259"/>
                        <a:ext cx="212566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14A2BA-893F-4350-BA29-3C5266C4A0BC}"/>
                  </a:ext>
                </a:extLst>
              </p:cNvPr>
              <p:cNvSpPr txBox="1"/>
              <p:nvPr/>
            </p:nvSpPr>
            <p:spPr>
              <a:xfrm>
                <a:off x="194981" y="5953776"/>
                <a:ext cx="81732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Suppose you solve this equation and got two answers: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−1.6457 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3.6457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14A2BA-893F-4350-BA29-3C5266C4A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981" y="5953776"/>
                <a:ext cx="8173293" cy="369332"/>
              </a:xfrm>
              <a:prstGeom prst="rect">
                <a:avLst/>
              </a:prstGeom>
              <a:blipFill>
                <a:blip r:embed="rId7"/>
                <a:stretch>
                  <a:fillRect l="-671" t="-10000" b="-26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ight Brace 12">
            <a:extLst>
              <a:ext uri="{FF2B5EF4-FFF2-40B4-BE49-F238E27FC236}">
                <a16:creationId xmlns:a16="http://schemas.microsoft.com/office/drawing/2014/main" id="{4FED64C9-0E1A-4A98-BD12-F49EA5136DBE}"/>
              </a:ext>
            </a:extLst>
          </p:cNvPr>
          <p:cNvSpPr/>
          <p:nvPr/>
        </p:nvSpPr>
        <p:spPr>
          <a:xfrm rot="5400000">
            <a:off x="3536576" y="4463879"/>
            <a:ext cx="282388" cy="981636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54CF31-6425-4F00-A001-0C789EFA7599}"/>
              </a:ext>
            </a:extLst>
          </p:cNvPr>
          <p:cNvSpPr txBox="1"/>
          <p:nvPr/>
        </p:nvSpPr>
        <p:spPr>
          <a:xfrm>
            <a:off x="341452" y="4993543"/>
            <a:ext cx="373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radical MUST be positive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9607D34E-7691-465E-ADD6-D7A0AE56E756}"/>
              </a:ext>
            </a:extLst>
          </p:cNvPr>
          <p:cNvSpPr/>
          <p:nvPr/>
        </p:nvSpPr>
        <p:spPr>
          <a:xfrm rot="5400000">
            <a:off x="4731783" y="4490056"/>
            <a:ext cx="198751" cy="759151"/>
          </a:xfrm>
          <a:prstGeom prst="rightBrace">
            <a:avLst>
              <a:gd name="adj1" fmla="val 44047"/>
              <a:gd name="adj2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364EEE-A212-4809-9C11-22F288CC6BE3}"/>
              </a:ext>
            </a:extLst>
          </p:cNvPr>
          <p:cNvSpPr txBox="1"/>
          <p:nvPr/>
        </p:nvSpPr>
        <p:spPr>
          <a:xfrm>
            <a:off x="4393499" y="4900351"/>
            <a:ext cx="4683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Plug your answers here,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if it is positive </a:t>
            </a:r>
            <a:r>
              <a:rPr lang="en-CA" dirty="0">
                <a:solidFill>
                  <a:srgbClr val="FF0000"/>
                </a:solidFill>
                <a:sym typeface="Wingdings" panose="05000000000000000000" pitchFamily="2" charset="2"/>
              </a:rPr>
              <a:t> answer is valid</a:t>
            </a:r>
            <a:br>
              <a:rPr lang="en-CA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n-CA" dirty="0">
                <a:solidFill>
                  <a:srgbClr val="FF0000"/>
                </a:solidFill>
                <a:sym typeface="Wingdings" panose="05000000000000000000" pitchFamily="2" charset="2"/>
              </a:rPr>
              <a:t>if it is negative  answer is extraneous!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27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/>
      <p:bldP spid="12" grpId="0"/>
      <p:bldP spid="13" grpId="0" animBg="1"/>
      <p:bldP spid="14" grpId="0"/>
      <p:bldP spid="15" grpId="0" animBg="1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ISPRING_RESOURCE_PATHS_HASH_2" val="7816b2b91b1cb773f170b175c26a2b876780"/>
  <p:tag name="ISPRING_SCORM_PASSING_SCORE" val="100.0000000000"/>
  <p:tag name="GENSWF_OUTPUT_FILE_NAME" val="ipadpc11ch53"/>
  <p:tag name="ISPRING_ULTRA_SCORM_COURSE_ID" val="E246EAAD-2C35-49D1-84FD-B53E86DA585F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6"/>
  <p:tag name="ISPRING_PRESENTATION_TITLE" val="Section 5.3 Graphing and Solving Basic Functions"/>
  <p:tag name="ISPRING_RESOURCE_PATHS_HASH_PRESENTER" val="d3fb257813cfa624808567a54f7a51fa25a2c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935</TotalTime>
  <Words>1183</Words>
  <Application>Microsoft Office PowerPoint</Application>
  <PresentationFormat>On-screen Show (4:3)</PresentationFormat>
  <Paragraphs>327</Paragraphs>
  <Slides>19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Ch5 Radicals Lesson 3 Solving Radical  Functions</vt:lpstr>
      <vt:lpstr>I)Understanding Root Functions:</vt:lpstr>
      <vt:lpstr>II) Where does the Radical Function Begin?</vt:lpstr>
      <vt:lpstr>III) Steps for Solving Radical equations</vt:lpstr>
      <vt:lpstr>PowerPoint Presentation</vt:lpstr>
      <vt:lpstr>Practice: Solve</vt:lpstr>
      <vt:lpstr>Ex: Solve</vt:lpstr>
      <vt:lpstr>What is an Extraneous Root? </vt:lpstr>
      <vt:lpstr>How TO “DETECT” Extraneous Roots!</vt:lpstr>
      <vt:lpstr>Practice: Given the following equations, which ones have an extraneous root?</vt:lpstr>
      <vt:lpstr>Cases with No Solution!</vt:lpstr>
      <vt:lpstr>iv) Cases with No Solution</vt:lpstr>
      <vt:lpstr>PowerPoint Presentation</vt:lpstr>
      <vt:lpstr>PowerPoint Presentation</vt:lpstr>
      <vt:lpstr>PowerPoint Presentation</vt:lpstr>
      <vt:lpstr>PowerPoint Presentation</vt:lpstr>
      <vt:lpstr>V) at if there are TWO Radicals??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Graphing and Solving Basic Functions</dc:title>
  <dc:creator>Danny Young</dc:creator>
  <cp:lastModifiedBy>Danny Young</cp:lastModifiedBy>
  <cp:revision>99</cp:revision>
  <dcterms:created xsi:type="dcterms:W3CDTF">2011-12-30T02:06:08Z</dcterms:created>
  <dcterms:modified xsi:type="dcterms:W3CDTF">2021-03-12T18:49:25Z</dcterms:modified>
</cp:coreProperties>
</file>